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368">
          <p15:clr>
            <a:srgbClr val="9AA0A6"/>
          </p15:clr>
        </p15:guide>
        <p15:guide id="2" pos="3449">
          <p15:clr>
            <a:srgbClr val="9AA0A6"/>
          </p15:clr>
        </p15:guide>
        <p15:guide id="3" orient="horz" pos="2472">
          <p15:clr>
            <a:srgbClr val="9AA0A6"/>
          </p15:clr>
        </p15:guide>
        <p15:guide id="4" pos="3573">
          <p15:clr>
            <a:srgbClr val="9AA0A6"/>
          </p15:clr>
        </p15:guide>
        <p15:guide id="5" pos="6509">
          <p15:clr>
            <a:srgbClr val="9AA0A6"/>
          </p15:clr>
        </p15:guide>
        <p15:guide id="6" pos="3965">
          <p15:clr>
            <a:srgbClr val="9AA0A6"/>
          </p15:clr>
        </p15:guide>
      </p15:sldGuideLst>
    </p:ext>
    <p:ext uri="GoogleSlidesCustomDataVersion2">
      <go:slidesCustomData xmlns:go="http://customooxmlschemas.google.com/" r:id="rId9" roundtripDataSignature="AMtx7mg+TnRw9H4lX7rh1NRoL1E0JH0r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68"/>
        <p:guide pos="3449"/>
        <p:guide pos="2472" orient="horz"/>
        <p:guide pos="3573"/>
        <p:guide pos="6509"/>
        <p:guide pos="3965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Speaker notes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" name="Google Shape;13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Speaker notes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" name="Google Shape;2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3dca4819265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" name="Google Shape;35;g3dca481926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ome - NABH" id="6" name="Google Shape;6;p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57219" y="138355"/>
            <a:ext cx="725431" cy="67496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oogle Shape;15;p1"/>
          <p:cNvGrpSpPr/>
          <p:nvPr/>
        </p:nvGrpSpPr>
        <p:grpSpPr>
          <a:xfrm>
            <a:off x="0" y="1071200"/>
            <a:ext cx="7986117" cy="5786879"/>
            <a:chOff x="-522421" y="838201"/>
            <a:chExt cx="8327603" cy="6236700"/>
          </a:xfrm>
        </p:grpSpPr>
        <p:sp>
          <p:nvSpPr>
            <p:cNvPr id="16" name="Google Shape;16;p1"/>
            <p:cNvSpPr txBox="1"/>
            <p:nvPr/>
          </p:nvSpPr>
          <p:spPr>
            <a:xfrm>
              <a:off x="-522421" y="838201"/>
              <a:ext cx="4365000" cy="27300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About the Organization</a:t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Sevasadan Lifeline Superspeciality Hospital is part of a multi-unit healthcare network providing comprehensive clinical services across multiple locations.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73355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Type &amp; size of hospital: </a:t>
              </a: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Tertiary Care (3 units with total 475 beds)</a:t>
              </a:r>
              <a:endParaRPr/>
            </a:p>
            <a:p>
              <a:pPr indent="-173355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Location, specialties/user base: Miraj, Maharashtra</a:t>
              </a:r>
              <a:endParaRPr/>
            </a:p>
            <a:p>
              <a:pPr indent="-173355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Type of Accreditation /Certification: Digital Standard Silver Level and NABH 5th Level Accreditation </a:t>
              </a:r>
              <a:endParaRPr/>
            </a:p>
            <a:p>
              <a:pPr indent="-173355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Contact details to know more</a:t>
              </a: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 Chetan Kadole (8999359701)</a:t>
              </a:r>
              <a:endParaRPr/>
            </a:p>
            <a:p>
              <a:pPr indent="-97154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/>
            </a:p>
          </p:txBody>
        </p:sp>
        <p:sp>
          <p:nvSpPr>
            <p:cNvPr id="17" name="Google Shape;17;p1"/>
            <p:cNvSpPr txBox="1"/>
            <p:nvPr/>
          </p:nvSpPr>
          <p:spPr>
            <a:xfrm>
              <a:off x="4049482" y="838201"/>
              <a:ext cx="3755700" cy="62367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Tool / Solution Implemented</a:t>
              </a:r>
              <a:r>
                <a:rPr b="1"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 </a:t>
              </a: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Sevasadan Lifeline Superspeciality Hospital implemented the </a:t>
              </a:r>
              <a:r>
                <a:rPr b="1"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MEDNET Hospital Information System (HIS)</a:t>
              </a: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to digitally connect patient care, clinical workflows, and operational processes across all hospitals within the healthcare group. The centralized digital platform allows hospitals within the network to function as a </a:t>
              </a:r>
              <a:r>
                <a:rPr b="1"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connected healthcare ecosystem</a:t>
              </a: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enabling seamless sharing of patient records and clinical information across locations.</a:t>
              </a:r>
              <a:endParaRPr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Key Functional Capabilities</a:t>
              </a:r>
              <a:endParaRPr b="1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Unified Patient Record Across Hospital Network</a:t>
              </a:r>
              <a:endParaRPr b="1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Single digital patient record accessible across all hospitals</a:t>
              </a:r>
              <a:endParaRPr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Consolidated access to consultations, diagnostic reports, and treatment history</a:t>
              </a:r>
              <a:endParaRPr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Integrated Outpatient Care</a:t>
              </a:r>
              <a:endParaRPr b="1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Doctors can review complete patient history across different hospital units</a:t>
              </a:r>
              <a:endParaRPr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Access to past consultations, medications, allergies, and procedures</a:t>
              </a:r>
              <a:endParaRPr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Network-wide Diagnostic Integration</a:t>
              </a:r>
              <a:endParaRPr b="1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Electronic ordering of laboratory and imaging tests</a:t>
              </a:r>
              <a:endParaRPr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Diagnostic reports automatically uploaded into the patient’s digital record</a:t>
              </a:r>
              <a:endParaRPr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Reports accessible across all hospitals in the network</a:t>
              </a:r>
              <a:endParaRPr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Coordinated Inpatient Care</a:t>
              </a:r>
              <a:endParaRPr b="1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Electronic treatment orders by physicians</a:t>
              </a:r>
              <a:endParaRPr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nursing documentation</a:t>
              </a:r>
              <a:endParaRPr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Real-time medication administration records</a:t>
              </a:r>
              <a:endParaRPr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Integrated diagnostic and procedure requests</a:t>
              </a:r>
              <a:endParaRPr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Internal Referral Management</a:t>
              </a:r>
              <a:endParaRPr b="1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Seamless patient referrals between hospitals within the network</a:t>
              </a:r>
              <a:endParaRPr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Instant access to prior investigations and treatment history</a:t>
              </a:r>
              <a:endParaRPr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SzPts val="1100"/>
                <a:buNone/>
              </a:pPr>
              <a:r>
                <a:rPr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centralized HIS ensures </a:t>
              </a:r>
              <a:r>
                <a:rPr b="1" lang="en-US"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continuity of care, improved clinical coordination, and efficient information sharing across the entire hospital network.</a:t>
              </a:r>
              <a:endParaRPr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1"/>
            <p:cNvSpPr txBox="1"/>
            <p:nvPr/>
          </p:nvSpPr>
          <p:spPr>
            <a:xfrm>
              <a:off x="-522185" y="3649113"/>
              <a:ext cx="4365000" cy="34257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Problem Statement / Digital Challenge</a:t>
              </a:r>
              <a:r>
                <a:rPr b="1"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 </a:t>
              </a: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Patients within multi-unit hospital networks often receive care across different locations depending on specialty availability and referrals. Before implementing the centralized digital platform: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48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Char char="●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Patient records were </a:t>
              </a: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maintained separately at each hospital</a:t>
              </a:r>
              <a:endParaRPr b="1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48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Char char="●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Clinicians had </a:t>
              </a: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limited visibility into treatments provided at other units</a:t>
              </a:r>
              <a:endParaRPr b="1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48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Char char="●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Patients were required to </a:t>
              </a: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carry physical medical records</a:t>
              </a:r>
              <a:endParaRPr b="1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48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Char char="●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Diagnostic investigations were often </a:t>
              </a: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repeated due to lack of shared data</a:t>
              </a:r>
              <a:endParaRPr b="1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These challenges affected: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48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Char char="●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Doctors making clinical decisions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48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Char char="●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Nursing teams managing care continuity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48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Char char="●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Hospital administrators monitoring operations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48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Char char="●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Patients navigating multiple hospital visits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SzPts val="1100"/>
                <a:buNone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 centralized digital solution was required to </a:t>
              </a: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enable continuity of care across the hospital network while improving clinical coordination and operational visibility.</a:t>
              </a:r>
              <a:endParaRPr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/>
            </a:p>
          </p:txBody>
        </p:sp>
      </p:grpSp>
      <p:sp>
        <p:nvSpPr>
          <p:cNvPr id="19" name="Google Shape;19;p1"/>
          <p:cNvSpPr txBox="1"/>
          <p:nvPr/>
        </p:nvSpPr>
        <p:spPr>
          <a:xfrm>
            <a:off x="8184350" y="1061100"/>
            <a:ext cx="4007700" cy="57870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Digital Implementation Highlight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MEDNET Hospital Information System was deployed to digitally connect multiple hospitals within the Sevasadan healthcare network.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Implementation Highlights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Centralized HIS implemented across multiple hospital units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Integration of clinical departments including: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Outpatient services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Inpatient care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Diagnostics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Pharmacy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Administration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Digital patient records accessible across all hospitals in the network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Training &amp; Adoption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Structured training programs conducted for doctors, nurses, and administrative staff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Clinical workflows redesigned to support digital documentation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Continuous support and adoption monitoring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Leadership Support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Implementation guided by hospital leadership and IT teams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Collaboration between clinical departments to standardize workflows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initiative enabled the hospital group to operate as a </a:t>
            </a:r>
            <a:r>
              <a:rPr b="1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coordinated digital healthcare network.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 txBox="1"/>
          <p:nvPr>
            <p:ph type="title"/>
          </p:nvPr>
        </p:nvSpPr>
        <p:spPr>
          <a:xfrm>
            <a:off x="1831925" y="14499"/>
            <a:ext cx="7202700" cy="54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5B9D"/>
              </a:buClr>
              <a:buSzPts val="2800"/>
              <a:buNone/>
            </a:pPr>
            <a:r>
              <a:rPr b="1" lang="en-US" sz="24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Digital Transofmation Story: Sevasadan Hospital</a:t>
            </a:r>
            <a:endParaRPr/>
          </a:p>
        </p:txBody>
      </p:sp>
      <p:pic>
        <p:nvPicPr>
          <p:cNvPr id="21" name="Google Shape;21;p1" title="SeavSadan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08025" y="0"/>
            <a:ext cx="2284026" cy="756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"/>
          <p:cNvSpPr txBox="1"/>
          <p:nvPr>
            <p:ph type="title"/>
          </p:nvPr>
        </p:nvSpPr>
        <p:spPr>
          <a:xfrm>
            <a:off x="1831925" y="327650"/>
            <a:ext cx="7202700" cy="54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5B9D"/>
              </a:buClr>
              <a:buSzPts val="2800"/>
              <a:buNone/>
            </a:pPr>
            <a:r>
              <a:rPr b="1" lang="en-US" sz="24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Digital Transofmation Story: Sevasadan Hospital</a:t>
            </a:r>
            <a:endParaRPr/>
          </a:p>
        </p:txBody>
      </p:sp>
      <p:grpSp>
        <p:nvGrpSpPr>
          <p:cNvPr id="27" name="Google Shape;27;p2"/>
          <p:cNvGrpSpPr/>
          <p:nvPr/>
        </p:nvGrpSpPr>
        <p:grpSpPr>
          <a:xfrm>
            <a:off x="0" y="1071225"/>
            <a:ext cx="12191977" cy="5840651"/>
            <a:chOff x="87099" y="838201"/>
            <a:chExt cx="11578326" cy="6294484"/>
          </a:xfrm>
        </p:grpSpPr>
        <p:sp>
          <p:nvSpPr>
            <p:cNvPr id="28" name="Google Shape;28;p2"/>
            <p:cNvSpPr txBox="1"/>
            <p:nvPr/>
          </p:nvSpPr>
          <p:spPr>
            <a:xfrm>
              <a:off x="4049482" y="838201"/>
              <a:ext cx="3755700" cy="62367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Key Enablers /Innovations</a:t>
              </a: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 </a:t>
              </a: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digital transformation of the Sevasadan hospital network was enabled by the adoption of a centralized Hospital Information System that integrates clinical workflows across multiple hospital units.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Key Enablers</a:t>
              </a:r>
              <a:endParaRPr b="1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Centralized Patient Record System: </a:t>
              </a: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MEDNET HIS enables a unified patient record accessible across all hospitals in the network. Clinicians can review consultations, investigations, and treatment history regardless of where the earlier care was provided.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Integrated Diagnostic Connectivity: </a:t>
              </a: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Laboratory and imaging investigations ordered at any hospital unit are automatically uploaded into the patient’s digital record and can be accessed by clinicians across the network.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Inpatient Care Management: </a:t>
              </a: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Within inpatient settings, clinicians can place treatment orders electronically while nurses document vitals, care activities, and medication administration digitally. This ensures consistent documentation and coordinated care delivery.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Seamless Internal Referrals: </a:t>
              </a: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Patients referred between hospitals within the network carry their complete digital medical history, enabling clinicians at the receiving hospital to immediately continue treatment without repeating investigations.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Operational Monitoring: </a:t>
              </a: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Hospital administrators can monitor patient flow, bed utilization, and diagnostic service usage across the hospital network, enabling better operational planning and resource allocation.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Challenges Addressed</a:t>
              </a:r>
              <a:endParaRPr b="1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480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Char char="●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Fragmented patient records across hospital units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480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Char char="●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Limited coordination between facilities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480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Char char="●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Inefficient referral workflows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SzPts val="1100"/>
                <a:buNone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Through digital integration, the hospital network now operates as a </a:t>
              </a: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connected healthcare ecosystem supporting coordinated patient care.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2"/>
            <p:cNvSpPr txBox="1"/>
            <p:nvPr/>
          </p:nvSpPr>
          <p:spPr>
            <a:xfrm>
              <a:off x="7909725" y="838201"/>
              <a:ext cx="3755700" cy="45117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Key Learnings/ Lessons Learned / Replicability </a:t>
              </a:r>
              <a:endPara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AutoNum type="arabicPeriod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 centralized digital system is essential for maintaining continuity of care across multi-hospital networks.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AutoNum type="arabicPeriod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Shared access to patient information significantly improves clinical coordination between hospital units.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AutoNum type="arabicPeriod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integration reduces duplication of diagnostic investigations and improves patient experience.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Replicability for Other Hospitals</a:t>
              </a:r>
              <a:endParaRPr b="1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Hospital groups planning similar digital initiatives should: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Implement a centralized HIS accessible across all hospital units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Ensure diagnostic and clinical systems are fully integrated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Standardize workflows across hospitals within the network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Provide continuous training to clinical and administrative staff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Such digital ecosystems enable healthcare networks to deliver </a:t>
              </a:r>
              <a:r>
                <a:rPr b="1"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coordinated, safe, and patient-centered care across multiple facilities.</a:t>
              </a:r>
              <a:endPara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2"/>
            <p:cNvSpPr txBox="1"/>
            <p:nvPr/>
          </p:nvSpPr>
          <p:spPr>
            <a:xfrm>
              <a:off x="87099" y="875438"/>
              <a:ext cx="3755700" cy="61995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Impact</a:t>
              </a:r>
              <a:r>
                <a:rPr b="1"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 </a:t>
              </a: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centralized digital platform has significantly improved coordination of care and operational efficiency across the Sevasadan hospital network.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Clinical Impact</a:t>
              </a:r>
              <a:endParaRPr b="1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Doctors can access </a:t>
              </a:r>
              <a:r>
                <a:rPr b="1"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complete patient medical history across hospital units</a:t>
              </a:r>
              <a:endParaRPr b="1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Improved clinical decision-making through shared diagnostic information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Better continuity of care for patients visiting different hospitals in the network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Patient Experience Improvements</a:t>
              </a:r>
              <a:endParaRPr b="1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Patients no longer need to carry physical medical files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Reduced duplication of diagnostic investigations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Faster access to specialists within the hospital group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Operational Improvements</a:t>
              </a:r>
              <a:endParaRPr b="1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Improved coordination between hospitals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Better management of patient referrals within the network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Enhanced monitoring of hospital operations and resource utilization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Increased transparency in patient care processes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NABH Alignment</a:t>
              </a:r>
              <a:endParaRPr b="1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digital platform supports NABH quality standards by: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Ensuring comprehensive and traceable clinical documentation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Improving patient safety through structured workflows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Strengthening coordination of care across multiple facilities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Enhancing audit readiness and operational transparency</a:t>
              </a:r>
              <a:endParaRPr b="1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97154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/>
            </a:p>
          </p:txBody>
        </p:sp>
        <p:sp>
          <p:nvSpPr>
            <p:cNvPr id="31" name="Google Shape;31;p2"/>
            <p:cNvSpPr txBox="1"/>
            <p:nvPr/>
          </p:nvSpPr>
          <p:spPr>
            <a:xfrm>
              <a:off x="7909725" y="5539085"/>
              <a:ext cx="3755700" cy="15936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rPr b="1"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Annexures and Supporting Documents</a:t>
              </a:r>
              <a:endParaRPr>
                <a:solidFill>
                  <a:schemeClr val="dk1"/>
                </a:solidFill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rPr lang="en-US" sz="15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Attached in the next slide</a:t>
              </a:r>
              <a:endParaRPr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32" name="Google Shape;32;p2" title="SeavSadan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08025" y="0"/>
            <a:ext cx="2284026" cy="756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g3dca4819265_0_1" title="SeavSadan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08025" y="0"/>
            <a:ext cx="2284026" cy="7563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g3dca4819265_0_1"/>
          <p:cNvSpPr txBox="1"/>
          <p:nvPr>
            <p:ph type="title"/>
          </p:nvPr>
        </p:nvSpPr>
        <p:spPr>
          <a:xfrm>
            <a:off x="1831925" y="327650"/>
            <a:ext cx="7202700" cy="54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5B9D"/>
              </a:buClr>
              <a:buSzPts val="2800"/>
              <a:buNone/>
            </a:pPr>
            <a:r>
              <a:rPr b="1" lang="en-US" sz="24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Digital Transofmation Story: Sevasadan Hospital</a:t>
            </a:r>
            <a:endParaRPr/>
          </a:p>
        </p:txBody>
      </p:sp>
      <p:pic>
        <p:nvPicPr>
          <p:cNvPr id="39" name="Google Shape;39;g3dca4819265_0_1" title="Screenshot 2026-03-28 at 11.06.25 A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029350"/>
            <a:ext cx="12192000" cy="56762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2021-01-31T17:17:00Z</dcterms:created>
  <dc:creator>Rekha Koita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FD010EA4BAEC445BB963DDAD26096FBF_12</vt:lpwstr>
  </property>
  <property fmtid="{D5CDD505-2E9C-101B-9397-08002B2CF9AE}" pid="3" name="KSOProductBuildVer">
    <vt:lpwstr>1033-12.2.0.21179</vt:lpwstr>
  </property>
</Properties>
</file>