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368">
          <p15:clr>
            <a:srgbClr val="9AA0A6"/>
          </p15:clr>
        </p15:guide>
        <p15:guide id="2" pos="3449">
          <p15:clr>
            <a:srgbClr val="9AA0A6"/>
          </p15:clr>
        </p15:guide>
        <p15:guide id="3" orient="horz" pos="2472">
          <p15:clr>
            <a:srgbClr val="9AA0A6"/>
          </p15:clr>
        </p15:guide>
        <p15:guide id="4" pos="3573">
          <p15:clr>
            <a:srgbClr val="9AA0A6"/>
          </p15:clr>
        </p15:guide>
        <p15:guide id="5" pos="6509">
          <p15:clr>
            <a:srgbClr val="9AA0A6"/>
          </p15:clr>
        </p15:guide>
        <p15:guide id="6" pos="3965">
          <p15:clr>
            <a:srgbClr val="9AA0A6"/>
          </p15:clr>
        </p15:guide>
      </p15:sldGuideLst>
    </p:ext>
    <p:ext uri="GoogleSlidesCustomDataVersion2">
      <go:slidesCustomData xmlns:go="http://customooxmlschemas.google.com/" r:id="rId9" roundtripDataSignature="AMtx7mhN/zkPqLFBdb16VqK621RI8Pxo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8"/>
        <p:guide pos="3449"/>
        <p:guide pos="2472" orient="horz"/>
        <p:guide pos="3573"/>
        <p:guide pos="6509"/>
        <p:guide pos="396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Speaker notes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" name="Google Shape;13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Speaker notes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/>
              <a:t>XXXXX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4" name="Google Shape;2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dc8f3d6bc4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Google Shape;35;g3dc8f3d6bc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ome - NABH" id="6" name="Google Shape;6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57219" y="138355"/>
            <a:ext cx="725431" cy="67496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"/>
          <p:cNvSpPr txBox="1"/>
          <p:nvPr>
            <p:ph type="title"/>
          </p:nvPr>
        </p:nvSpPr>
        <p:spPr>
          <a:xfrm>
            <a:off x="2442564" y="30157"/>
            <a:ext cx="74688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5B9D"/>
              </a:buClr>
              <a:buSzPts val="2800"/>
              <a:buNone/>
            </a:pP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Oncolife Cancer Center: Digital Transformation</a:t>
            </a:r>
            <a:endParaRPr/>
          </a:p>
        </p:txBody>
      </p:sp>
      <p:grpSp>
        <p:nvGrpSpPr>
          <p:cNvPr id="16" name="Google Shape;16;p1"/>
          <p:cNvGrpSpPr/>
          <p:nvPr/>
        </p:nvGrpSpPr>
        <p:grpSpPr>
          <a:xfrm>
            <a:off x="0" y="1000700"/>
            <a:ext cx="7985898" cy="5951335"/>
            <a:chOff x="87099" y="838207"/>
            <a:chExt cx="7718080" cy="6336600"/>
          </a:xfrm>
        </p:grpSpPr>
        <p:sp>
          <p:nvSpPr>
            <p:cNvPr id="17" name="Google Shape;17;p1"/>
            <p:cNvSpPr txBox="1"/>
            <p:nvPr/>
          </p:nvSpPr>
          <p:spPr>
            <a:xfrm>
              <a:off x="87099" y="838207"/>
              <a:ext cx="3755700" cy="21192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About the Organization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Oncolife Cancer Center, Satara is a specialized oncology hospital focused on providing comprehensive cancer diagnosis and treatment services.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Char char="•"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Type &amp; size of hospital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Superspeciality / </a:t>
              </a:r>
              <a:endParaRPr b="1"/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Location, specialties/user base: Satara, Talegaon</a:t>
              </a:r>
              <a:endParaRPr/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Char char="•"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Type of Accreditation /Certification: Entry level</a:t>
              </a:r>
              <a:endParaRPr/>
            </a:p>
            <a:p>
              <a:pPr indent="-173355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Char char="•"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Contact details to know more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Yashwant Kokate (7744024431)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  <p:sp>
          <p:nvSpPr>
            <p:cNvPr id="18" name="Google Shape;18;p1"/>
            <p:cNvSpPr txBox="1"/>
            <p:nvPr/>
          </p:nvSpPr>
          <p:spPr>
            <a:xfrm>
              <a:off x="4049479" y="838207"/>
              <a:ext cx="3755700" cy="63366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Tool / Solution Implemented</a:t>
              </a: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Oncolife Cancer Center implemented the MEDNET Hospital Information System (HIS) to support the complex clinical workflows involved in cancer diagnosis, treatment planning, and long-term patient monitoring. 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Key Functional Capabilities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Creation of a comprehensive digital patient profile during registration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Captures demographic information, referral details, and clinical findings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Maintains a unified oncology patient record across departments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Radiology and pathology reports directly attached to patient records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Oncologists can review all diagnostic findings from a single interface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Enables faster and more accurate diagnosis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documentation of chemotherapy schedules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Integration of radiotherapy plans and surgical interventions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Inclusion of supportive care protocols within treatment plans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physician treatment orders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Nursing documentation of medication administration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Electronic laboratory requests and pharmacy integration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Continuous monitoring of treatment response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Documentation of laboratory parameters and adverse reactions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2984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Calibri"/>
                <a:buChar char="●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Ability to adjust therapy protocols based on patient response.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844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971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4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" name="Google Shape;19;p1"/>
            <p:cNvSpPr txBox="1"/>
            <p:nvPr/>
          </p:nvSpPr>
          <p:spPr>
            <a:xfrm>
              <a:off x="87099" y="3203997"/>
              <a:ext cx="3755700" cy="39708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Problem Statement / Digital Challenge</a:t>
              </a: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Cancer treatment requires long-term coordination across multiple clinical departments including oncology, diagnostics, pharmacy, and inpatient care.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Before digital integration: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 records were often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fragmented across departments</a:t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Diagnostic reports were not always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instantly accessible</a:t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Treatment plans required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manual documentation and coordination</a:t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Monitoring treatment response across multiple cycles was difficult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These challenges affected: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Oncologists managing complex treatment plans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Nursing teams coordinating patient care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480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Calibri"/>
                <a:buChar char="●"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Patients seeking clarity about treatment progress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SzPts val="1100"/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 digital oncology platform was required to 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ensure continuity of care, structured treatment planning, and better coordination across departments while supporting NABH standards for patient safety and clinical documentation.</a:t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</p:grpSp>
      <p:sp>
        <p:nvSpPr>
          <p:cNvPr id="20" name="Google Shape;20;p1"/>
          <p:cNvSpPr txBox="1"/>
          <p:nvPr/>
        </p:nvSpPr>
        <p:spPr>
          <a:xfrm>
            <a:off x="8184350" y="1061100"/>
            <a:ext cx="4007700" cy="5796900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 Implementation Highlight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MEDNET Hospital Information System was implemented to digitize oncology workflows across the Oncolife Cancer Center.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 Highlights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Deployment of a centralized digital platform supporting oncology workflows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Integration across departments including: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○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Oncology consultations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○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Diagnostics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○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Inpatient care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1" marL="9144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○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Pharmacy services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Creation of digital patient records for all oncology patients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 and Adoption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Training programs conducted for oncologists, nurses, and administrative staff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Clinical workflows redesigned to support digital documentation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Continuous monitoring of system adoption and usage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Leadership Support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 supported by hospital leadership and clinical teams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●"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Collaboration between oncology specialists and IT teams ensured smooth rollout</a:t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initiative enabled the hospital to establish a </a:t>
            </a:r>
            <a:r>
              <a:rPr b="1"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digitally coordinated oncology care model.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" name="Google Shape;21;p1" title="WhatsApp Image 2026-03-27 at 17.07.49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33050" y="0"/>
            <a:ext cx="1858949" cy="10006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2"/>
          <p:cNvGrpSpPr/>
          <p:nvPr/>
        </p:nvGrpSpPr>
        <p:grpSpPr>
          <a:xfrm>
            <a:off x="-200" y="1071226"/>
            <a:ext cx="12191979" cy="5821555"/>
            <a:chOff x="87100" y="838201"/>
            <a:chExt cx="11578327" cy="6273904"/>
          </a:xfrm>
        </p:grpSpPr>
        <p:sp>
          <p:nvSpPr>
            <p:cNvPr id="27" name="Google Shape;27;p2"/>
            <p:cNvSpPr txBox="1"/>
            <p:nvPr/>
          </p:nvSpPr>
          <p:spPr>
            <a:xfrm>
              <a:off x="4049482" y="838201"/>
              <a:ext cx="3755700" cy="62367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Key Enablers /Innovations</a:t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omprehensive Digital Oncology Records: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MEDNET system creates a unified patient record beginning at registration and continues to document the entire cancer treatment journey, including diagnostics, therapy plans, and follow-up care.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Integrated Diagnostic Coordination: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Radiology and pathology investigations are directly attached to the patient record, enabling oncologists to review all diagnostic findings simultaneously and make timely treatment decisions.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Structured Digital Treatment Pathways: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system allows clinicians to design and document structured oncology treatment plans including chemotherapy schedules, radiotherapy protocols, surgical interventions, and supportive therapies.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Inpatient Coordination: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During hospitalization, physicians record treatment orders digitally while nurses document medication administration and patient observations. Pharmacy and laboratory teams receive requests instantly through the system.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b="1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Continuous Treatment Monitoring: </a:t>
              </a: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platform preserves the entire treatment timeline, enabling clinicians to monitor patient response to therapy, manage side effects, and adjust treatment protocols when required.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b="1"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Challenges Addressed</a:t>
              </a:r>
              <a:endParaRPr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120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Fragmented patient records across departments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Limited visibility into treatment progress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Inefficient coordination between clinical teams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Through digital integration, the hospital has established a </a:t>
              </a: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technology-supported oncology care ecosystem.</a:t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2"/>
            <p:cNvSpPr txBox="1"/>
            <p:nvPr/>
          </p:nvSpPr>
          <p:spPr>
            <a:xfrm>
              <a:off x="7909727" y="5714962"/>
              <a:ext cx="3755700" cy="13599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2"/>
            <p:cNvSpPr txBox="1"/>
            <p:nvPr/>
          </p:nvSpPr>
          <p:spPr>
            <a:xfrm>
              <a:off x="7909727" y="838201"/>
              <a:ext cx="3755700" cy="46674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Key Learnings/ Lessons Learned / Replicability </a:t>
              </a:r>
              <a:endParaRPr b="1" sz="1300">
                <a:solidFill>
                  <a:schemeClr val="dk1"/>
                </a:solidFill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AutoNum type="arabicPeriod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platforms significantly improve coordination in complex specialties such as oncology.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AutoNum type="arabicPeriod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Structured treatment documentation enhances both patient safety and clinical decision-making.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AutoNum type="arabicPeriod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Integrated diagnostic and treatment workflows reduce delays in cancer care.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b="1"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Replicability for Other Hospitals</a:t>
              </a:r>
              <a:endParaRPr b="1"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Hospitals planning similar initiatives should: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Implement oncology-focused digital systems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Integrate diagnostics, pharmacy, and inpatient care within a single platform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Ensure clinician involvement in system implementation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07975" lvl="0" marL="45720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50"/>
                <a:buFont typeface="Calibri"/>
                <a:buChar char="●"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Conduct structured training programs for healthcare teams</a:t>
              </a:r>
              <a:endParaRPr sz="12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1200"/>
                </a:spcBef>
                <a:spcAft>
                  <a:spcPts val="0"/>
                </a:spcAft>
                <a:buNone/>
              </a:pPr>
              <a:r>
                <a:rPr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oncology platforms can help hospitals deliver </a:t>
              </a:r>
              <a:r>
                <a:rPr b="1" lang="en-US" sz="125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coordinated, transparent, and patient-centric cancer care.</a:t>
              </a:r>
              <a:endPara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b="1" lang="en-US" sz="16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Annexures and Supporting Documents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-US" sz="12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Uploaded in the next slide</a:t>
              </a:r>
              <a:endParaRPr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2"/>
            <p:cNvSpPr txBox="1"/>
            <p:nvPr/>
          </p:nvSpPr>
          <p:spPr>
            <a:xfrm>
              <a:off x="87100" y="838205"/>
              <a:ext cx="3755700" cy="62739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Digital Impact</a:t>
              </a:r>
              <a:endParaRPr b="1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digital oncology platform has significantly improved coordination, transparency, and safety in cancer care delivery at Oncolife Cancer Center.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Clinical Impact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Oncologists can review </a:t>
              </a: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complete patient history and diagnostic data in one system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Improved treatment planning through structured digital pathways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Better monitoring of treatment response across multiple therapy cycles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 Experience Improvements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Greater transparency in treatment plans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Improved communication between clinicians and patients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Patients receive coordinated care across diagnostic and treatment departments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Operational Improvements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Faster communication between doctors, nurses, laboratories, and pharmacy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Efficient management of chemotherapy and inpatient care workflows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Improved documentation of oncology treatment journeys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NABH Alignment</a:t>
              </a:r>
              <a:endParaRPr b="1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digital oncology system supports NABH standards by: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Ensuring complete and structured clinical documentation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Improving patient safety through digital treatment workflows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Enh</a:t>
              </a: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ncing traceability of oncology treatment plans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311150" lvl="0" marL="457200" rtl="0" algn="l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Calibri"/>
                <a:buChar char="●"/>
              </a:pPr>
              <a:r>
                <a:rPr lang="en-US" sz="13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Supporting quality monitoring and clinical audits</a:t>
              </a:r>
              <a:endParaRPr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97154" lvl="0" marL="173355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t/>
              </a:r>
              <a:endPara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/>
            </a:p>
          </p:txBody>
        </p:sp>
      </p:grpSp>
      <p:sp>
        <p:nvSpPr>
          <p:cNvPr id="31" name="Google Shape;31;p2"/>
          <p:cNvSpPr txBox="1"/>
          <p:nvPr>
            <p:ph type="title"/>
          </p:nvPr>
        </p:nvSpPr>
        <p:spPr>
          <a:xfrm>
            <a:off x="2442564" y="30157"/>
            <a:ext cx="74688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5B9D"/>
              </a:buClr>
              <a:buSzPts val="2800"/>
              <a:buNone/>
            </a:pP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Oncolife Cancer Center: Digital Transformation</a:t>
            </a:r>
            <a:endParaRPr/>
          </a:p>
        </p:txBody>
      </p:sp>
      <p:pic>
        <p:nvPicPr>
          <p:cNvPr id="32" name="Google Shape;32;p2" title="WhatsApp Image 2026-03-27 at 17.07.49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33050" y="0"/>
            <a:ext cx="1858949" cy="10006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g3dc8f3d6bc4_0_2" title="WhatsApp Image 2026-03-27 at 17.07.49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33050" y="0"/>
            <a:ext cx="1858949" cy="1000689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g3dc8f3d6bc4_0_2"/>
          <p:cNvSpPr txBox="1"/>
          <p:nvPr>
            <p:ph type="title"/>
          </p:nvPr>
        </p:nvSpPr>
        <p:spPr>
          <a:xfrm>
            <a:off x="2442564" y="30157"/>
            <a:ext cx="7468800" cy="549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75B9D"/>
              </a:buClr>
              <a:buSzPts val="2800"/>
              <a:buNone/>
            </a:pPr>
            <a:r>
              <a:rPr b="1" lang="en-US" sz="24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Oncolife Cancer Center: Digital Transformation</a:t>
            </a:r>
            <a:endParaRPr/>
          </a:p>
        </p:txBody>
      </p:sp>
      <p:pic>
        <p:nvPicPr>
          <p:cNvPr id="39" name="Google Shape;39;g3dc8f3d6bc4_0_2" title="Screenshot from 2026-03-28 11-39-16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153089"/>
            <a:ext cx="11689496" cy="55525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2021-01-31T17:17:00Z</dcterms:created>
  <dc:creator>Rekha Koita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FD010EA4BAEC445BB963DDAD26096FBF_12</vt:lpwstr>
  </property>
  <property fmtid="{D5CDD505-2E9C-101B-9397-08002B2CF9AE}" pid="3" name="KSOProductBuildVer">
    <vt:lpwstr>1033-12.2.0.21179</vt:lpwstr>
  </property>
</Properties>
</file>