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368">
          <p15:clr>
            <a:srgbClr val="9AA0A6"/>
          </p15:clr>
        </p15:guide>
        <p15:guide id="2" pos="3449">
          <p15:clr>
            <a:srgbClr val="9AA0A6"/>
          </p15:clr>
        </p15:guide>
        <p15:guide id="3" orient="horz" pos="2472">
          <p15:clr>
            <a:srgbClr val="9AA0A6"/>
          </p15:clr>
        </p15:guide>
        <p15:guide id="4" pos="3573">
          <p15:clr>
            <a:srgbClr val="9AA0A6"/>
          </p15:clr>
        </p15:guide>
        <p15:guide id="5" pos="6509">
          <p15:clr>
            <a:srgbClr val="9AA0A6"/>
          </p15:clr>
        </p15:guide>
        <p15:guide id="6" pos="3965">
          <p15:clr>
            <a:srgbClr val="9AA0A6"/>
          </p15:clr>
        </p15:guide>
      </p15:sldGuideLst>
    </p:ext>
    <p:ext uri="GoogleSlidesCustomDataVersion2">
      <go:slidesCustomData xmlns:go="http://customooxmlschemas.google.com/" r:id="rId9" roundtripDataSignature="AMtx7mit6OdzUkuQC/VvWgqkPuSuxT/o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8"/>
        <p:guide pos="3449"/>
        <p:guide pos="2472" orient="horz"/>
        <p:guide pos="3573"/>
        <p:guide pos="6509"/>
        <p:guide pos="396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Speaker notes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" name="Google Shape;13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Speaker notes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" name="Google Shape;2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3d31f02fdee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" name="Google Shape;36;g3d31f02fdee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ome - NABH" id="6" name="Google Shape;6;p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57219" y="138355"/>
            <a:ext cx="725431" cy="67496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oogle Shape;15;p1"/>
          <p:cNvGrpSpPr/>
          <p:nvPr/>
        </p:nvGrpSpPr>
        <p:grpSpPr>
          <a:xfrm>
            <a:off x="-50" y="1071200"/>
            <a:ext cx="7986167" cy="5786670"/>
            <a:chOff x="-522473" y="838201"/>
            <a:chExt cx="8327655" cy="6236475"/>
          </a:xfrm>
        </p:grpSpPr>
        <p:sp>
          <p:nvSpPr>
            <p:cNvPr id="16" name="Google Shape;16;p1"/>
            <p:cNvSpPr txBox="1"/>
            <p:nvPr/>
          </p:nvSpPr>
          <p:spPr>
            <a:xfrm>
              <a:off x="-522473" y="875437"/>
              <a:ext cx="4365300" cy="23856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About the Organization</a:t>
              </a:r>
              <a:endParaRPr b="1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Sarvodaya Hospital, Faridabad is a multi-specialty healthcare institution focused on delivering patient-centric care through advanced clinical practices and digital systems.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73355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Char char="•"/>
              </a:pPr>
              <a:r>
                <a:rPr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Type &amp; size of hospital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Tertiary Care / 1200 beds network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  <a:p>
              <a:pPr indent="-173355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Char char="•"/>
              </a:pPr>
              <a:r>
                <a:rPr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Location, specialties/user base: Faridabad / more than 600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  <a:p>
              <a:pPr indent="-173355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Char char="•"/>
              </a:pPr>
              <a:r>
                <a:rPr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Type of Accreditation /Certification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Gold NABH Digital Health Accreditation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  <a:p>
              <a:pPr indent="-173355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Char char="•"/>
              </a:pPr>
              <a:r>
                <a:rPr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Contact details to know more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Lakshman Sharma (9711188846)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  <a:p>
              <a:pPr indent="-97154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</p:txBody>
        </p:sp>
        <p:sp>
          <p:nvSpPr>
            <p:cNvPr id="17" name="Google Shape;17;p1"/>
            <p:cNvSpPr txBox="1"/>
            <p:nvPr/>
          </p:nvSpPr>
          <p:spPr>
            <a:xfrm>
              <a:off x="4049482" y="838201"/>
              <a:ext cx="3755700" cy="62364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Tool / Solution Implemented</a:t>
              </a:r>
              <a:r>
                <a:rPr b="1"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</a:t>
              </a: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Sarvodaya Hospital implemented the </a:t>
              </a:r>
              <a:r>
                <a:rPr b="1"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MEDNET Electronic Medical Record (EMR)</a:t>
              </a: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system to digitize the entire patient journey from registration to discharge.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system integrates clinical, diagnostic, and operational workflows into a single digital platform, enabling real-time access to patient information across departments.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Key Functional Capabilities</a:t>
              </a:r>
              <a:endParaRPr b="1"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Creation of a comprehensive digital patient profile at registration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Access to medical history, prescriptions, lab reports, and radiology images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Documentation of allergies and chronic conditions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Instant access to patient records during consultations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prescriptions eliminating handwriting errors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Integrated diagnostics with automatic report availability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treatment orders by doctors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Real-time nursing instructions and documentation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Electronic lab test ordering and tracking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Pharmacy receives instant medication orders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Continuous recording of vitals and progress notes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All departments access a single real-time patient record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Ensures consistency and coordination in patient care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SzPts val="1100"/>
                <a:buNone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EMR system enables </a:t>
              </a:r>
              <a:r>
                <a:rPr b="1"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efficient, accurate, and coordinated healthcare delivery across outpatient and inpatient settings.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84454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97154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1"/>
            <p:cNvSpPr txBox="1"/>
            <p:nvPr/>
          </p:nvSpPr>
          <p:spPr>
            <a:xfrm>
              <a:off x="-522421" y="3379276"/>
              <a:ext cx="4365300" cy="36954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Problem Statement / Digital Challenge</a:t>
              </a:r>
              <a:endPara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Patient records were </a:t>
              </a:r>
              <a:r>
                <a:rPr b="1"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paper-based and fragmented across departments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Patients carried physical files between registration, consultation, and pharmacy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Handwritten prescriptions created risks of </a:t>
              </a:r>
              <a:r>
                <a:rPr b="1"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errors and misinterpretation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Repetition of information was common during follow-ups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Coordination between departments relied on </a:t>
              </a:r>
              <a:r>
                <a:rPr b="1"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manual communication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These challenges affected: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Doctors managing clinical decisions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Nurses coordinating patient care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Hospital departments handling workflows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Patients navigating the care process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SzPts val="1100"/>
                <a:buNone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 digital solution was required to </a:t>
              </a:r>
              <a:r>
                <a:rPr b="1"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improve efficiency, reduce errors, and enable coordinated patient care.</a:t>
              </a:r>
              <a:r>
                <a:rPr b="1" i="0" lang="en-US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i="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97154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</p:txBody>
        </p:sp>
      </p:grpSp>
      <p:sp>
        <p:nvSpPr>
          <p:cNvPr id="19" name="Google Shape;19;p1"/>
          <p:cNvSpPr txBox="1"/>
          <p:nvPr/>
        </p:nvSpPr>
        <p:spPr>
          <a:xfrm>
            <a:off x="8184350" y="1061100"/>
            <a:ext cx="4007700" cy="57867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Digital Implementation Highlight</a:t>
            </a: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MEDNET EMR system was implemented to digitize patient care processes across Sarvodaya Hospital.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Implementation Highlights</a:t>
            </a:r>
            <a:endParaRPr b="1"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62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Char char="●"/>
            </a:pPr>
            <a:r>
              <a:rPr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Deployment of EMR across OPD and IPD workflows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6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Char char="●"/>
            </a:pPr>
            <a:r>
              <a:rPr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Integration of departments including: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6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Char char="○"/>
            </a:pPr>
            <a:r>
              <a:rPr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Consultation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6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Char char="○"/>
            </a:pPr>
            <a:r>
              <a:rPr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Nursing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6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Char char="○"/>
            </a:pPr>
            <a:r>
              <a:rPr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Laboratory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6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Char char="○"/>
            </a:pPr>
            <a:r>
              <a:rPr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Pharmacy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6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Char char="○"/>
            </a:pPr>
            <a:r>
              <a:rPr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Billing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Workflow Transformation</a:t>
            </a:r>
            <a:endParaRPr b="1"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62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Char char="●"/>
            </a:pPr>
            <a:r>
              <a:rPr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Transition from paper-based to digital documentation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6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Char char="●"/>
            </a:pPr>
            <a:r>
              <a:rPr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Real-time access to patient records across departments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6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Char char="●"/>
            </a:pPr>
            <a:r>
              <a:rPr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Digital communication between clinical and support teams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Training and Adoption</a:t>
            </a:r>
            <a:endParaRPr b="1"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62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Char char="●"/>
            </a:pPr>
            <a:r>
              <a:rPr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Training provided to doctors, nurses, and hospital staff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6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Char char="●"/>
            </a:pPr>
            <a:r>
              <a:rPr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Gradual transition to digital workflows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6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Char char="●"/>
            </a:pPr>
            <a:r>
              <a:rPr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Continuous usage across patient care processes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100"/>
              <a:buNone/>
            </a:pPr>
            <a:r>
              <a:rPr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implementation enabled a </a:t>
            </a:r>
            <a:r>
              <a:rPr b="1" lang="en-US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connected and real-time patient care environment.</a:t>
            </a:r>
            <a:endParaRPr b="1"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" name="Google Shape;20;p1" title="MEDNET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92072" y="-22047"/>
            <a:ext cx="2999926" cy="5493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"/>
          <p:cNvSpPr txBox="1"/>
          <p:nvPr/>
        </p:nvSpPr>
        <p:spPr>
          <a:xfrm>
            <a:off x="2082440" y="30157"/>
            <a:ext cx="74688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Sarvodaya Healthcare: Digital Transformation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2"/>
          <p:cNvGrpSpPr/>
          <p:nvPr/>
        </p:nvGrpSpPr>
        <p:grpSpPr>
          <a:xfrm>
            <a:off x="-3" y="1071175"/>
            <a:ext cx="12025041" cy="5786717"/>
            <a:chOff x="-522422" y="838197"/>
            <a:chExt cx="12539146" cy="5849305"/>
          </a:xfrm>
        </p:grpSpPr>
        <p:sp>
          <p:nvSpPr>
            <p:cNvPr id="27" name="Google Shape;27;p2"/>
            <p:cNvSpPr txBox="1"/>
            <p:nvPr/>
          </p:nvSpPr>
          <p:spPr>
            <a:xfrm>
              <a:off x="4049483" y="838200"/>
              <a:ext cx="3755571" cy="584912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97154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2"/>
            <p:cNvSpPr txBox="1"/>
            <p:nvPr/>
          </p:nvSpPr>
          <p:spPr>
            <a:xfrm>
              <a:off x="7909724" y="5093302"/>
              <a:ext cx="4107000" cy="15942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2"/>
            <p:cNvSpPr txBox="1"/>
            <p:nvPr/>
          </p:nvSpPr>
          <p:spPr>
            <a:xfrm>
              <a:off x="7909724" y="838197"/>
              <a:ext cx="4107000" cy="40677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Key Learnings/ Lessons Learned / Replicability 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AutoNum type="arabicPeriod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Digitizing the entire patient journey significantly improves care coordination and efficiency.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AutoNum type="arabicPeriod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Real-time access to patient data enhances clinical decision-making and patient safety.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AutoNum type="arabicPeriod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Integration of departments reduces delays and improves patient experience.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Hospitals implementing similar solutions should: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Adopt end-to-end EMR systems covering OPD and IPD workflows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Ensure integration between clinical and diagnostic departments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Train healthcare staff for digital adoption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Transition gradually from paper-based to digital processes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EMR systems can enable hospitals to deliver </a:t>
              </a:r>
              <a:r>
                <a:rPr b="1"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efficient, safe, and patient-centric healthcare services.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Annexures and Supporting Documents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Attached the snapshot</a:t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2"/>
            <p:cNvSpPr txBox="1"/>
            <p:nvPr/>
          </p:nvSpPr>
          <p:spPr>
            <a:xfrm>
              <a:off x="-522422" y="875437"/>
              <a:ext cx="4365000" cy="58119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Impact</a:t>
              </a:r>
              <a:r>
                <a:rPr b="1"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</a:t>
              </a: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implementation of MEDNET EMR has significantly improved patient care, safety, and operational efficiency at Sarvodaya Hospital.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Clinical Impact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Doctors can access </a:t>
              </a: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complete patient information instantly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Improved clinical decision-making through consolidated records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Better tracking of patient progress over time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Patient Experience Improvements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Reduced waiting times due to quick access to records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Safer prescriptions with elimination of handwriting errors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Improved follow-up care through digital tracking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Integrated diagnostics with automatic report availability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Inpatient Care Improvements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Faster response to treatment changes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Reduced medication errors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Better monitoring of patient condition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Improved coordination among caregivers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Operational Improvements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Faster communication between departments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Reduced delays in diagnostics and medication delivery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Improved discharge processes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 availability for analysis of patient flow, outcomes, and utilization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EMR system supports </a:t>
              </a: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efficient, safe, and coordinated healthcare delivery.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97154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</p:txBody>
        </p:sp>
      </p:grpSp>
      <p:sp>
        <p:nvSpPr>
          <p:cNvPr id="31" name="Google Shape;31;p2"/>
          <p:cNvSpPr txBox="1"/>
          <p:nvPr/>
        </p:nvSpPr>
        <p:spPr>
          <a:xfrm>
            <a:off x="4399775" y="1071175"/>
            <a:ext cx="3503400" cy="55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 Enablers /Innovations:</a:t>
            </a:r>
            <a:r>
              <a:rPr b="1" i="0" lang="en-US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End-to-End Digital Patient Journey: </a:t>
            </a: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system digitizes the entire patient lifecycle from registration to discharge, ensuring that all patient interactions are recorded and accessible in a single platform.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Real-Time Access to Patient Information: </a:t>
            </a: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Doctors and caregivers can instantly access medical history, prescriptions, diagnostic reports, and clinical notes, improving clinical efficiency and decision-making.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Integrated OPD and IPD Workflows: </a:t>
            </a: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EMR connects outpatient and inpatient care processes, enabling seamless transition between consultation and admission while maintaining continuity of care.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Digital Clinical Documentation: </a:t>
            </a: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Doctors enter treatment orders digitally, while nurses record vitals, medication administration, and patient progress in real time.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Interdepartmental Connectivity: </a:t>
            </a: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Laboratory, pharmacy, and clinical teams are digitally connected, ensuring faster processing of investigations and medication orders.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Availability for Analysis: </a:t>
            </a: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Hospital leadership can analyze patient flow, treatment outcomes, and operational performance using digital data generated through the system.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Challenges Addressed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●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Paper-based documentation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●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Fragmented patient records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●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Manual coordination between departments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system has enabled a </a:t>
            </a: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digitally connected and patient-centric care model.</a:t>
            </a:r>
            <a:endParaRPr b="1" sz="13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2" name="Google Shape;32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4723" y="1"/>
            <a:ext cx="3141151" cy="75155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2"/>
          <p:cNvSpPr txBox="1"/>
          <p:nvPr/>
        </p:nvSpPr>
        <p:spPr>
          <a:xfrm>
            <a:off x="2082440" y="30157"/>
            <a:ext cx="74688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Sarvodaya Healthcare</a:t>
            </a:r>
            <a:r>
              <a:rPr b="1" lang="en-US" sz="2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: Digital Transformation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g3d31f02fdee_0_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4723" y="1"/>
            <a:ext cx="3141151" cy="75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39;g3d31f02fdee_0_3" title="Screenshot from 2026-03-28 11-37-2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903951"/>
            <a:ext cx="11887199" cy="56464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2021-01-31T17:17:00Z</dcterms:created>
  <dc:creator>Rekha Koita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FD010EA4BAEC445BB963DDAD26096FBF_12</vt:lpwstr>
  </property>
  <property fmtid="{D5CDD505-2E9C-101B-9397-08002B2CF9AE}" pid="3" name="KSOProductBuildVer">
    <vt:lpwstr>1033-12.2.0.21179</vt:lpwstr>
  </property>
</Properties>
</file>