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91" r:id="rId2"/>
    <p:sldId id="300" r:id="rId3"/>
    <p:sldId id="292" r:id="rId4"/>
    <p:sldId id="293" r:id="rId5"/>
    <p:sldId id="294" r:id="rId6"/>
    <p:sldId id="295" r:id="rId7"/>
    <p:sldId id="297" r:id="rId8"/>
    <p:sldId id="299" r:id="rId9"/>
    <p:sldId id="29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7" userDrawn="1">
          <p15:clr>
            <a:srgbClr val="A4A3A4"/>
          </p15:clr>
        </p15:guide>
        <p15:guide id="2" pos="286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bh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10" d="100"/>
          <a:sy n="110" d="100"/>
        </p:scale>
        <p:origin x="1644" y="108"/>
      </p:cViewPr>
      <p:guideLst>
        <p:guide orient="horz" pos="2167"/>
        <p:guide pos="28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794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53077" y="3435421"/>
            <a:ext cx="881518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Presented by </a:t>
            </a:r>
          </a:p>
          <a:p>
            <a:pPr algn="ctr"/>
            <a:r>
              <a:rPr lang="en-US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Dr. Ajay Vasant Rotte</a:t>
            </a:r>
          </a:p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Medical Director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7" y="801189"/>
            <a:ext cx="9144000" cy="573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5185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9896"/>
            <a:ext cx="9144000" cy="578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7187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94" y="762000"/>
            <a:ext cx="9144000" cy="580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152806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1188"/>
            <a:ext cx="9144000" cy="567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5093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5062"/>
            <a:ext cx="9144000" cy="580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955287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5062"/>
            <a:ext cx="9144000" cy="570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10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3770"/>
            <a:ext cx="9144000" cy="576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7370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09896"/>
            <a:ext cx="9144000" cy="573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48591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6" name="Picture 2" descr="E:\corporates\kamal bajaj\corel\final images\kamal bajaj(ppt)1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8094" cy="6858000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75062"/>
            <a:ext cx="9144000" cy="570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66988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18</Words>
  <Application>Microsoft Office PowerPoint</Application>
  <PresentationFormat>On-screen Show (4:3)</PresentationFormat>
  <Paragraphs>12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kbh</dc:creator>
  <dc:description>generated using python-pptx</dc:description>
  <cp:lastModifiedBy>Dr. Ajay Rotte</cp:lastModifiedBy>
  <cp:revision>114</cp:revision>
  <dcterms:created xsi:type="dcterms:W3CDTF">2013-01-27T09:14:00Z</dcterms:created>
  <dcterms:modified xsi:type="dcterms:W3CDTF">2026-06-12T05:40:47Z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8215007ABBDD482AB38DCC1BC798688A_13</vt:lpwstr>
  </property>
  <property fmtid="{D5CDD505-2E9C-101B-9397-08002B2CF9AE}" pid="3" name="KSOProductBuildVer">
    <vt:lpwstr>1033-12.2.0.18911</vt:lpwstr>
  </property>
</Properties>
</file>