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91" r:id="rId2"/>
    <p:sldId id="300" r:id="rId3"/>
    <p:sldId id="292" r:id="rId4"/>
    <p:sldId id="293" r:id="rId5"/>
    <p:sldId id="294" r:id="rId6"/>
    <p:sldId id="295" r:id="rId7"/>
    <p:sldId id="297" r:id="rId8"/>
    <p:sldId id="299" r:id="rId9"/>
    <p:sldId id="298" r:id="rId10"/>
    <p:sldId id="303" r:id="rId11"/>
    <p:sldId id="30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28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bh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10" d="100"/>
          <a:sy n="110" d="100"/>
        </p:scale>
        <p:origin x="1644" y="108"/>
      </p:cViewPr>
      <p:guideLst>
        <p:guide orient="horz" pos="2167"/>
        <p:guide pos="28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9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5185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80"/>
            <a:ext cx="9144000" cy="575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187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8936"/>
            <a:ext cx="9144000" cy="58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5280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79"/>
            <a:ext cx="9144000" cy="57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5093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79"/>
            <a:ext cx="9144000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528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3770"/>
            <a:ext cx="9144000" cy="569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10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1188"/>
            <a:ext cx="9144000" cy="576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7370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591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479"/>
            <a:ext cx="9144000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69888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1188"/>
            <a:ext cx="9144000" cy="567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09905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0228"/>
            <a:ext cx="9144000" cy="579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946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11</Words>
  <Application>Microsoft Office PowerPoint</Application>
  <PresentationFormat>On-screen Show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kbh</dc:creator>
  <dc:description>generated using python-pptx</dc:description>
  <cp:lastModifiedBy>Dr. Ajay Rotte</cp:lastModifiedBy>
  <cp:revision>124</cp:revision>
  <dcterms:created xsi:type="dcterms:W3CDTF">2013-01-27T09:14:00Z</dcterms:created>
  <dcterms:modified xsi:type="dcterms:W3CDTF">2026-06-15T05:00:33Z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8215007ABBDD482AB38DCC1BC798688A_13</vt:lpwstr>
  </property>
  <property fmtid="{D5CDD505-2E9C-101B-9397-08002B2CF9AE}" pid="3" name="KSOProductBuildVer">
    <vt:lpwstr>1033-12.2.0.18911</vt:lpwstr>
  </property>
</Properties>
</file>