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 userDrawn="1">
          <p15:clr>
            <a:srgbClr val="A4A3A4"/>
          </p15:clr>
        </p15:guide>
        <p15:guide id="2" pos="286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bh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10" d="100"/>
          <a:sy n="110" d="100"/>
        </p:scale>
        <p:origin x="1644" y="108"/>
      </p:cViewPr>
      <p:guideLst>
        <p:guide orient="horz" pos="2167"/>
        <p:guide pos="28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94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0228"/>
            <a:ext cx="9144000" cy="579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5185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479"/>
            <a:ext cx="9144000" cy="578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9060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062"/>
            <a:ext cx="9144000" cy="570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3183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3770"/>
            <a:ext cx="9144000" cy="578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8541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1188"/>
            <a:ext cx="9144000" cy="567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1994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7314"/>
            <a:ext cx="9144000" cy="572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7495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9896"/>
            <a:ext cx="9144000" cy="574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6151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062"/>
            <a:ext cx="9144000" cy="577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4958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7646"/>
            <a:ext cx="9144000" cy="579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3953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8936"/>
            <a:ext cx="9144000" cy="579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679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10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kbh</dc:creator>
  <dc:description>generated using python-pptx</dc:description>
  <cp:lastModifiedBy>Dr. Ajay Rotte</cp:lastModifiedBy>
  <cp:revision>136</cp:revision>
  <dcterms:created xsi:type="dcterms:W3CDTF">2013-01-27T09:14:00Z</dcterms:created>
  <dcterms:modified xsi:type="dcterms:W3CDTF">2026-06-16T10:27:36Z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8215007ABBDD482AB38DCC1BC798688A_13</vt:lpwstr>
  </property>
  <property fmtid="{D5CDD505-2E9C-101B-9397-08002B2CF9AE}" pid="3" name="KSOProductBuildVer">
    <vt:lpwstr>1033-12.2.0.18911</vt:lpwstr>
  </property>
</Properties>
</file>