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457" r:id="rId5"/>
    <p:sldId id="486" r:id="rId6"/>
    <p:sldId id="487" r:id="rId7"/>
    <p:sldId id="492" r:id="rId8"/>
    <p:sldId id="503" r:id="rId9"/>
    <p:sldId id="45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66" d="100"/>
          <a:sy n="66" d="100"/>
        </p:scale>
        <p:origin x="62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shika" userId="90e5319a-3630-4818-a987-f51efe9d97ee" providerId="ADAL" clId="{1F2B074A-D0E2-45DB-A5DE-E1BE4CFC3F46}"/>
    <pc:docChg chg="delSld">
      <pc:chgData name="Vanshika" userId="90e5319a-3630-4818-a987-f51efe9d97ee" providerId="ADAL" clId="{1F2B074A-D0E2-45DB-A5DE-E1BE4CFC3F46}" dt="2023-11-17T12:14:04.812" v="0" actId="2696"/>
      <pc:docMkLst>
        <pc:docMk/>
      </pc:docMkLst>
      <pc:sldChg chg="del">
        <pc:chgData name="Vanshika" userId="90e5319a-3630-4818-a987-f51efe9d97ee" providerId="ADAL" clId="{1F2B074A-D0E2-45DB-A5DE-E1BE4CFC3F46}" dt="2023-11-17T12:14:04.812" v="0" actId="2696"/>
        <pc:sldMkLst>
          <pc:docMk/>
          <pc:sldMk cId="3983077146" sldId="256"/>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D60A25-DBC3-411D-A171-87CADE45412A}" type="doc">
      <dgm:prSet loTypeId="urn:microsoft.com/office/officeart/2005/8/layout/chevron2" loCatId="list" qsTypeId="urn:microsoft.com/office/officeart/2005/8/quickstyle/3d1" qsCatId="3D" csTypeId="urn:microsoft.com/office/officeart/2005/8/colors/accent1_2" csCatId="accent1" phldr="1"/>
      <dgm:spPr/>
      <dgm:t>
        <a:bodyPr/>
        <a:lstStyle/>
        <a:p>
          <a:endParaRPr lang="en-US"/>
        </a:p>
      </dgm:t>
    </dgm:pt>
    <dgm:pt modelId="{A5CBC24D-37EA-4809-897A-AB618518CE9B}">
      <dgm:prSet phldrT="[Text]" custT="1"/>
      <dgm:spPr/>
      <dgm:t>
        <a:bodyPr/>
        <a:lstStyle/>
        <a:p>
          <a:pPr rtl="0"/>
          <a:r>
            <a:rPr lang="en-IN" sz="1400" dirty="0">
              <a:solidFill>
                <a:schemeClr val="bg1"/>
              </a:solidFill>
              <a:latin typeface="+mn-lt"/>
              <a:ea typeface="+mn-ea"/>
              <a:cs typeface="+mn-cs"/>
            </a:rPr>
            <a:t>Stakeholders</a:t>
          </a:r>
          <a:endParaRPr lang="en-US" sz="1400" dirty="0">
            <a:solidFill>
              <a:schemeClr val="bg1"/>
            </a:solidFill>
          </a:endParaRPr>
        </a:p>
      </dgm:t>
    </dgm:pt>
    <dgm:pt modelId="{1D965F01-9F40-45A7-883E-B61C35B6596B}" type="parTrans" cxnId="{4833C80E-7251-484B-8139-B721FBC448F7}">
      <dgm:prSet/>
      <dgm:spPr/>
      <dgm:t>
        <a:bodyPr/>
        <a:lstStyle/>
        <a:p>
          <a:endParaRPr lang="en-US" sz="2800">
            <a:solidFill>
              <a:schemeClr val="accent6">
                <a:lumMod val="10000"/>
              </a:schemeClr>
            </a:solidFill>
          </a:endParaRPr>
        </a:p>
      </dgm:t>
    </dgm:pt>
    <dgm:pt modelId="{46880483-5AA2-475B-AE1B-279E09D872F9}" type="sibTrans" cxnId="{4833C80E-7251-484B-8139-B721FBC448F7}">
      <dgm:prSet/>
      <dgm:spPr/>
      <dgm:t>
        <a:bodyPr/>
        <a:lstStyle/>
        <a:p>
          <a:endParaRPr lang="en-US" sz="2800">
            <a:solidFill>
              <a:schemeClr val="accent6">
                <a:lumMod val="10000"/>
              </a:schemeClr>
            </a:solidFill>
          </a:endParaRPr>
        </a:p>
      </dgm:t>
    </dgm:pt>
    <dgm:pt modelId="{BC5D9382-689E-4659-A9CD-CDD5AC8704BE}">
      <dgm:prSet phldrT="[Text]" custT="1"/>
      <dgm:spPr/>
      <dgm:t>
        <a:bodyPr/>
        <a:lstStyle/>
        <a:p>
          <a:pPr rtl="0"/>
          <a:r>
            <a:rPr lang="en-IN" sz="1200" dirty="0">
              <a:solidFill>
                <a:schemeClr val="accent6">
                  <a:lumMod val="10000"/>
                </a:schemeClr>
              </a:solidFill>
              <a:latin typeface="+mn-lt"/>
              <a:ea typeface="+mn-ea"/>
              <a:cs typeface="+mn-cs"/>
            </a:rPr>
            <a:t>For Patient- Lower the risk of Medication errors</a:t>
          </a:r>
          <a:endParaRPr lang="en-US" sz="1200" dirty="0">
            <a:solidFill>
              <a:schemeClr val="accent6">
                <a:lumMod val="10000"/>
              </a:schemeClr>
            </a:solidFill>
          </a:endParaRPr>
        </a:p>
      </dgm:t>
    </dgm:pt>
    <dgm:pt modelId="{4929F8B4-E6FD-4E96-8A71-612BD8AAB886}" type="parTrans" cxnId="{F8B2F788-5529-4A15-A933-860C8FCD62CC}">
      <dgm:prSet/>
      <dgm:spPr/>
      <dgm:t>
        <a:bodyPr/>
        <a:lstStyle/>
        <a:p>
          <a:endParaRPr lang="en-US" sz="2800">
            <a:solidFill>
              <a:schemeClr val="accent6">
                <a:lumMod val="10000"/>
              </a:schemeClr>
            </a:solidFill>
          </a:endParaRPr>
        </a:p>
      </dgm:t>
    </dgm:pt>
    <dgm:pt modelId="{C3226D90-A4CE-4562-BF87-1F7C35D08871}" type="sibTrans" cxnId="{F8B2F788-5529-4A15-A933-860C8FCD62CC}">
      <dgm:prSet/>
      <dgm:spPr/>
      <dgm:t>
        <a:bodyPr/>
        <a:lstStyle/>
        <a:p>
          <a:endParaRPr lang="en-US" sz="2800">
            <a:solidFill>
              <a:schemeClr val="accent6">
                <a:lumMod val="10000"/>
              </a:schemeClr>
            </a:solidFill>
          </a:endParaRPr>
        </a:p>
      </dgm:t>
    </dgm:pt>
    <dgm:pt modelId="{F8F89969-1A04-4207-BB20-9A794D25936F}">
      <dgm:prSet phldrT="[Text]" custT="1"/>
      <dgm:spPr/>
      <dgm:t>
        <a:bodyPr/>
        <a:lstStyle/>
        <a:p>
          <a:pPr rtl="0"/>
          <a:r>
            <a:rPr lang="en-IN" sz="1600" dirty="0">
              <a:solidFill>
                <a:schemeClr val="bg1"/>
              </a:solidFill>
              <a:latin typeface="+mn-lt"/>
              <a:ea typeface="+mn-ea"/>
              <a:cs typeface="+mn-cs"/>
            </a:rPr>
            <a:t>Operations</a:t>
          </a:r>
          <a:endParaRPr lang="en-US" sz="2000" dirty="0">
            <a:solidFill>
              <a:schemeClr val="bg1"/>
            </a:solidFill>
          </a:endParaRPr>
        </a:p>
      </dgm:t>
    </dgm:pt>
    <dgm:pt modelId="{28803917-3C54-49DA-8510-1F7B7F851A23}" type="parTrans" cxnId="{6927E51E-8239-4FE8-97C0-308A7082776E}">
      <dgm:prSet/>
      <dgm:spPr/>
      <dgm:t>
        <a:bodyPr/>
        <a:lstStyle/>
        <a:p>
          <a:endParaRPr lang="en-US" sz="2800">
            <a:solidFill>
              <a:schemeClr val="accent6">
                <a:lumMod val="10000"/>
              </a:schemeClr>
            </a:solidFill>
          </a:endParaRPr>
        </a:p>
      </dgm:t>
    </dgm:pt>
    <dgm:pt modelId="{59E7D9E4-F9DF-49D1-86F1-4B9E6BC9BF9B}" type="sibTrans" cxnId="{6927E51E-8239-4FE8-97C0-308A7082776E}">
      <dgm:prSet/>
      <dgm:spPr/>
      <dgm:t>
        <a:bodyPr/>
        <a:lstStyle/>
        <a:p>
          <a:endParaRPr lang="en-US" sz="2800">
            <a:solidFill>
              <a:schemeClr val="accent6">
                <a:lumMod val="10000"/>
              </a:schemeClr>
            </a:solidFill>
          </a:endParaRPr>
        </a:p>
      </dgm:t>
    </dgm:pt>
    <dgm:pt modelId="{6282D6A9-0339-4D7A-906C-AB85331B4D34}">
      <dgm:prSet phldrT="[Text]" custT="1"/>
      <dgm:spPr/>
      <dgm:t>
        <a:bodyPr/>
        <a:lstStyle/>
        <a:p>
          <a:pPr rtl="0"/>
          <a:r>
            <a:rPr lang="en-IN" sz="1200" dirty="0">
              <a:solidFill>
                <a:schemeClr val="accent6">
                  <a:lumMod val="10000"/>
                </a:schemeClr>
              </a:solidFill>
              <a:latin typeface="+mn-lt"/>
              <a:ea typeface="+mn-ea"/>
              <a:cs typeface="+mn-cs"/>
            </a:rPr>
            <a:t>Enhanced patient safety and better check on timings of drug administration due to system generated reports. Smoother operations due to decreased load of transpiring the drug in patient medical records after every drug administration. Better inventory control in Pharmacy.</a:t>
          </a:r>
          <a:endParaRPr lang="en-US" sz="1200" dirty="0">
            <a:solidFill>
              <a:schemeClr val="accent6">
                <a:lumMod val="10000"/>
              </a:schemeClr>
            </a:solidFill>
          </a:endParaRPr>
        </a:p>
      </dgm:t>
    </dgm:pt>
    <dgm:pt modelId="{6D2A02D4-DB27-4941-A055-AE8EC1257A1A}" type="parTrans" cxnId="{ADCC4D33-BC0E-46C6-BA53-AEC6CE31D45C}">
      <dgm:prSet/>
      <dgm:spPr/>
      <dgm:t>
        <a:bodyPr/>
        <a:lstStyle/>
        <a:p>
          <a:endParaRPr lang="en-US" sz="2800">
            <a:solidFill>
              <a:schemeClr val="accent6">
                <a:lumMod val="10000"/>
              </a:schemeClr>
            </a:solidFill>
          </a:endParaRPr>
        </a:p>
      </dgm:t>
    </dgm:pt>
    <dgm:pt modelId="{E036C116-7EF8-44EA-A6B8-5425B8F0086F}" type="sibTrans" cxnId="{ADCC4D33-BC0E-46C6-BA53-AEC6CE31D45C}">
      <dgm:prSet/>
      <dgm:spPr/>
      <dgm:t>
        <a:bodyPr/>
        <a:lstStyle/>
        <a:p>
          <a:endParaRPr lang="en-US" sz="2800">
            <a:solidFill>
              <a:schemeClr val="accent6">
                <a:lumMod val="10000"/>
              </a:schemeClr>
            </a:solidFill>
          </a:endParaRPr>
        </a:p>
      </dgm:t>
    </dgm:pt>
    <dgm:pt modelId="{BE16162A-0341-4187-ABE5-8C1E479C5839}">
      <dgm:prSet phldrT="[Text]" custT="1"/>
      <dgm:spPr/>
      <dgm:t>
        <a:bodyPr/>
        <a:lstStyle/>
        <a:p>
          <a:pPr rtl="0"/>
          <a:r>
            <a:rPr lang="en-IN" sz="1800" dirty="0">
              <a:solidFill>
                <a:schemeClr val="bg1"/>
              </a:solidFill>
              <a:latin typeface="+mn-lt"/>
              <a:ea typeface="+mn-ea"/>
              <a:cs typeface="+mn-cs"/>
            </a:rPr>
            <a:t>Business </a:t>
          </a:r>
          <a:endParaRPr lang="en-US" sz="1800" dirty="0">
            <a:solidFill>
              <a:schemeClr val="bg1"/>
            </a:solidFill>
          </a:endParaRPr>
        </a:p>
      </dgm:t>
    </dgm:pt>
    <dgm:pt modelId="{C56891C5-49BB-452F-A170-936EDFA55DCB}" type="parTrans" cxnId="{02AEB530-4257-4B3D-8C0D-5CD206C8535D}">
      <dgm:prSet/>
      <dgm:spPr/>
      <dgm:t>
        <a:bodyPr/>
        <a:lstStyle/>
        <a:p>
          <a:endParaRPr lang="en-US" sz="2800">
            <a:solidFill>
              <a:schemeClr val="accent6">
                <a:lumMod val="10000"/>
              </a:schemeClr>
            </a:solidFill>
          </a:endParaRPr>
        </a:p>
      </dgm:t>
    </dgm:pt>
    <dgm:pt modelId="{A72E3592-C3CE-4E3C-BCD1-3CA4FE8DB0B6}" type="sibTrans" cxnId="{02AEB530-4257-4B3D-8C0D-5CD206C8535D}">
      <dgm:prSet/>
      <dgm:spPr/>
      <dgm:t>
        <a:bodyPr/>
        <a:lstStyle/>
        <a:p>
          <a:endParaRPr lang="en-US" sz="2800">
            <a:solidFill>
              <a:schemeClr val="accent6">
                <a:lumMod val="10000"/>
              </a:schemeClr>
            </a:solidFill>
          </a:endParaRPr>
        </a:p>
      </dgm:t>
    </dgm:pt>
    <dgm:pt modelId="{37E518AB-13DE-421B-8384-EA519BF10F56}">
      <dgm:prSet phldrT="[Text]" custT="1"/>
      <dgm:spPr/>
      <dgm:t>
        <a:bodyPr/>
        <a:lstStyle/>
        <a:p>
          <a:pPr rtl="0"/>
          <a:r>
            <a:rPr lang="en-IN" sz="1200" dirty="0">
              <a:solidFill>
                <a:schemeClr val="accent6">
                  <a:lumMod val="10000"/>
                </a:schemeClr>
              </a:solidFill>
              <a:latin typeface="+mn-lt"/>
              <a:ea typeface="+mn-ea"/>
              <a:cs typeface="+mn-cs"/>
            </a:rPr>
            <a:t>Lesser medication errors leading to enhanced patient care and outcomes, which in turn leads to better word of mouth and acceleration in business</a:t>
          </a:r>
          <a:endParaRPr lang="en-US" sz="1200" dirty="0">
            <a:solidFill>
              <a:schemeClr val="accent6">
                <a:lumMod val="10000"/>
              </a:schemeClr>
            </a:solidFill>
          </a:endParaRPr>
        </a:p>
      </dgm:t>
    </dgm:pt>
    <dgm:pt modelId="{DCB402E0-FFB5-443C-931E-B6E5D70F9F7D}" type="parTrans" cxnId="{3D1BD279-45DE-4EC4-B122-704EA36EBA34}">
      <dgm:prSet/>
      <dgm:spPr/>
      <dgm:t>
        <a:bodyPr/>
        <a:lstStyle/>
        <a:p>
          <a:endParaRPr lang="en-US" sz="2800">
            <a:solidFill>
              <a:schemeClr val="accent6">
                <a:lumMod val="10000"/>
              </a:schemeClr>
            </a:solidFill>
          </a:endParaRPr>
        </a:p>
      </dgm:t>
    </dgm:pt>
    <dgm:pt modelId="{C33DCC09-6CB0-4B5F-B74B-3496047DB87C}" type="sibTrans" cxnId="{3D1BD279-45DE-4EC4-B122-704EA36EBA34}">
      <dgm:prSet/>
      <dgm:spPr/>
      <dgm:t>
        <a:bodyPr/>
        <a:lstStyle/>
        <a:p>
          <a:endParaRPr lang="en-US" sz="2800">
            <a:solidFill>
              <a:schemeClr val="accent6">
                <a:lumMod val="10000"/>
              </a:schemeClr>
            </a:solidFill>
          </a:endParaRPr>
        </a:p>
      </dgm:t>
    </dgm:pt>
    <dgm:pt modelId="{D82FC8D8-EFC0-4307-A123-94A34A95F5F7}">
      <dgm:prSet custT="1"/>
      <dgm:spPr/>
      <dgm:t>
        <a:bodyPr/>
        <a:lstStyle/>
        <a:p>
          <a:pPr rtl="0"/>
          <a:r>
            <a:rPr lang="en-IN" sz="1200" dirty="0">
              <a:solidFill>
                <a:schemeClr val="accent6">
                  <a:lumMod val="10000"/>
                </a:schemeClr>
              </a:solidFill>
              <a:latin typeface="+mn-lt"/>
              <a:ea typeface="+mn-ea"/>
              <a:cs typeface="+mn-cs"/>
            </a:rPr>
            <a:t>For Nurses- Reduces the work load of transcription of drug administration</a:t>
          </a:r>
          <a:endParaRPr lang="en-US" sz="1200" dirty="0">
            <a:solidFill>
              <a:schemeClr val="accent6">
                <a:lumMod val="10000"/>
              </a:schemeClr>
            </a:solidFill>
            <a:latin typeface="+mn-lt"/>
            <a:ea typeface="+mn-ea"/>
            <a:cs typeface="+mn-cs"/>
          </a:endParaRPr>
        </a:p>
      </dgm:t>
    </dgm:pt>
    <dgm:pt modelId="{E91A9E42-C449-4872-973D-8D4664291D55}" type="parTrans" cxnId="{D0A82204-74D4-4A21-9CB1-11144933D0ED}">
      <dgm:prSet/>
      <dgm:spPr/>
      <dgm:t>
        <a:bodyPr/>
        <a:lstStyle/>
        <a:p>
          <a:endParaRPr lang="en-US" sz="2800">
            <a:solidFill>
              <a:schemeClr val="accent6">
                <a:lumMod val="10000"/>
              </a:schemeClr>
            </a:solidFill>
          </a:endParaRPr>
        </a:p>
      </dgm:t>
    </dgm:pt>
    <dgm:pt modelId="{85F92FC6-6045-492D-AD89-E5A5CA8DDD25}" type="sibTrans" cxnId="{D0A82204-74D4-4A21-9CB1-11144933D0ED}">
      <dgm:prSet/>
      <dgm:spPr/>
      <dgm:t>
        <a:bodyPr/>
        <a:lstStyle/>
        <a:p>
          <a:endParaRPr lang="en-US" sz="2800">
            <a:solidFill>
              <a:schemeClr val="accent6">
                <a:lumMod val="10000"/>
              </a:schemeClr>
            </a:solidFill>
          </a:endParaRPr>
        </a:p>
      </dgm:t>
    </dgm:pt>
    <dgm:pt modelId="{C02C317B-5A0C-4ABD-8727-647AF6143D0E}">
      <dgm:prSet custT="1"/>
      <dgm:spPr/>
      <dgm:t>
        <a:bodyPr/>
        <a:lstStyle/>
        <a:p>
          <a:pPr rtl="0"/>
          <a:r>
            <a:rPr lang="en-IN" sz="1200" dirty="0">
              <a:solidFill>
                <a:schemeClr val="accent6">
                  <a:lumMod val="10000"/>
                </a:schemeClr>
              </a:solidFill>
              <a:latin typeface="+mn-lt"/>
              <a:ea typeface="+mn-ea"/>
              <a:cs typeface="+mn-cs"/>
            </a:rPr>
            <a:t>For Doctor- Better control of timings of drug administration and lesser chances of medication error leading to better patient outcomes</a:t>
          </a:r>
          <a:endParaRPr lang="en-US" sz="1200" dirty="0">
            <a:solidFill>
              <a:schemeClr val="accent6">
                <a:lumMod val="10000"/>
              </a:schemeClr>
            </a:solidFill>
            <a:latin typeface="+mn-lt"/>
            <a:ea typeface="+mn-ea"/>
            <a:cs typeface="+mn-cs"/>
          </a:endParaRPr>
        </a:p>
      </dgm:t>
    </dgm:pt>
    <dgm:pt modelId="{9951E46E-11BB-4402-9814-1DDC1745F544}" type="parTrans" cxnId="{716686E0-7D75-4433-9767-B5080B139CB5}">
      <dgm:prSet/>
      <dgm:spPr/>
      <dgm:t>
        <a:bodyPr/>
        <a:lstStyle/>
        <a:p>
          <a:endParaRPr lang="en-US" sz="2800">
            <a:solidFill>
              <a:schemeClr val="accent6">
                <a:lumMod val="10000"/>
              </a:schemeClr>
            </a:solidFill>
          </a:endParaRPr>
        </a:p>
      </dgm:t>
    </dgm:pt>
    <dgm:pt modelId="{BEA184A0-B8BB-4B86-8422-84AB5FE13256}" type="sibTrans" cxnId="{716686E0-7D75-4433-9767-B5080B139CB5}">
      <dgm:prSet/>
      <dgm:spPr/>
      <dgm:t>
        <a:bodyPr/>
        <a:lstStyle/>
        <a:p>
          <a:endParaRPr lang="en-US" sz="2800">
            <a:solidFill>
              <a:schemeClr val="accent6">
                <a:lumMod val="10000"/>
              </a:schemeClr>
            </a:solidFill>
          </a:endParaRPr>
        </a:p>
      </dgm:t>
    </dgm:pt>
    <dgm:pt modelId="{C6C3C513-CAD4-4307-B3E3-5054AC588344}">
      <dgm:prSet custT="1"/>
      <dgm:spPr/>
      <dgm:t>
        <a:bodyPr/>
        <a:lstStyle/>
        <a:p>
          <a:pPr rtl="0"/>
          <a:r>
            <a:rPr lang="en-IN" sz="1200" dirty="0">
              <a:solidFill>
                <a:schemeClr val="accent6">
                  <a:lumMod val="10000"/>
                </a:schemeClr>
              </a:solidFill>
              <a:latin typeface="+mn-lt"/>
              <a:ea typeface="+mn-ea"/>
              <a:cs typeface="+mn-cs"/>
            </a:rPr>
            <a:t>For administration- Enhanced patient safety and better check on timings of drug administration due to system generated report</a:t>
          </a:r>
          <a:endParaRPr lang="en-US" sz="1200" dirty="0">
            <a:solidFill>
              <a:schemeClr val="accent6">
                <a:lumMod val="10000"/>
              </a:schemeClr>
            </a:solidFill>
            <a:latin typeface="+mn-lt"/>
            <a:ea typeface="+mn-ea"/>
            <a:cs typeface="+mn-cs"/>
          </a:endParaRPr>
        </a:p>
      </dgm:t>
    </dgm:pt>
    <dgm:pt modelId="{64A8EBDD-AAC9-40C1-A6D0-3FBFBF3B546D}" type="parTrans" cxnId="{7345DEAA-87A2-4ECD-A729-1914076E6C0D}">
      <dgm:prSet/>
      <dgm:spPr/>
      <dgm:t>
        <a:bodyPr/>
        <a:lstStyle/>
        <a:p>
          <a:endParaRPr lang="en-US" sz="2800">
            <a:solidFill>
              <a:schemeClr val="accent6">
                <a:lumMod val="10000"/>
              </a:schemeClr>
            </a:solidFill>
          </a:endParaRPr>
        </a:p>
      </dgm:t>
    </dgm:pt>
    <dgm:pt modelId="{6F37A476-9DC2-40AE-A24D-41BF5C2DC4B9}" type="sibTrans" cxnId="{7345DEAA-87A2-4ECD-A729-1914076E6C0D}">
      <dgm:prSet/>
      <dgm:spPr/>
      <dgm:t>
        <a:bodyPr/>
        <a:lstStyle/>
        <a:p>
          <a:endParaRPr lang="en-US" sz="2800">
            <a:solidFill>
              <a:schemeClr val="accent6">
                <a:lumMod val="10000"/>
              </a:schemeClr>
            </a:solidFill>
          </a:endParaRPr>
        </a:p>
      </dgm:t>
    </dgm:pt>
    <dgm:pt modelId="{D3E5D38C-0FC8-49A4-8C80-ABA5096B34D0}" type="pres">
      <dgm:prSet presAssocID="{9CD60A25-DBC3-411D-A171-87CADE45412A}" presName="linearFlow" presStyleCnt="0">
        <dgm:presLayoutVars>
          <dgm:dir/>
          <dgm:animLvl val="lvl"/>
          <dgm:resizeHandles val="exact"/>
        </dgm:presLayoutVars>
      </dgm:prSet>
      <dgm:spPr/>
    </dgm:pt>
    <dgm:pt modelId="{70E908D3-F06D-4B41-9BEF-FA5FDBEBA9B4}" type="pres">
      <dgm:prSet presAssocID="{A5CBC24D-37EA-4809-897A-AB618518CE9B}" presName="composite" presStyleCnt="0"/>
      <dgm:spPr/>
    </dgm:pt>
    <dgm:pt modelId="{3464A114-0871-4C32-92B1-755DD2C64130}" type="pres">
      <dgm:prSet presAssocID="{A5CBC24D-37EA-4809-897A-AB618518CE9B}" presName="parentText" presStyleLbl="alignNode1" presStyleIdx="0" presStyleCnt="3">
        <dgm:presLayoutVars>
          <dgm:chMax val="1"/>
          <dgm:bulletEnabled val="1"/>
        </dgm:presLayoutVars>
      </dgm:prSet>
      <dgm:spPr/>
    </dgm:pt>
    <dgm:pt modelId="{5DF5CF2F-CC53-403C-A52B-A092972C5C1C}" type="pres">
      <dgm:prSet presAssocID="{A5CBC24D-37EA-4809-897A-AB618518CE9B}" presName="descendantText" presStyleLbl="alignAcc1" presStyleIdx="0" presStyleCnt="3" custScaleY="117970">
        <dgm:presLayoutVars>
          <dgm:bulletEnabled val="1"/>
        </dgm:presLayoutVars>
      </dgm:prSet>
      <dgm:spPr/>
    </dgm:pt>
    <dgm:pt modelId="{2367260B-5D46-4BCD-A7BB-B505445E7866}" type="pres">
      <dgm:prSet presAssocID="{46880483-5AA2-475B-AE1B-279E09D872F9}" presName="sp" presStyleCnt="0"/>
      <dgm:spPr/>
    </dgm:pt>
    <dgm:pt modelId="{462B4FFB-6B05-428C-A112-BB866DA906E1}" type="pres">
      <dgm:prSet presAssocID="{F8F89969-1A04-4207-BB20-9A794D25936F}" presName="composite" presStyleCnt="0"/>
      <dgm:spPr/>
    </dgm:pt>
    <dgm:pt modelId="{BC525A54-2CB1-4AC4-8C2D-D5828264D416}" type="pres">
      <dgm:prSet presAssocID="{F8F89969-1A04-4207-BB20-9A794D25936F}" presName="parentText" presStyleLbl="alignNode1" presStyleIdx="1" presStyleCnt="3">
        <dgm:presLayoutVars>
          <dgm:chMax val="1"/>
          <dgm:bulletEnabled val="1"/>
        </dgm:presLayoutVars>
      </dgm:prSet>
      <dgm:spPr/>
    </dgm:pt>
    <dgm:pt modelId="{76879DF6-C7A5-4E1E-88AF-29B2D6BC5F48}" type="pres">
      <dgm:prSet presAssocID="{F8F89969-1A04-4207-BB20-9A794D25936F}" presName="descendantText" presStyleLbl="alignAcc1" presStyleIdx="1" presStyleCnt="3" custScaleY="110901">
        <dgm:presLayoutVars>
          <dgm:bulletEnabled val="1"/>
        </dgm:presLayoutVars>
      </dgm:prSet>
      <dgm:spPr/>
    </dgm:pt>
    <dgm:pt modelId="{628B9092-8459-469F-A7C0-D96A8351863C}" type="pres">
      <dgm:prSet presAssocID="{59E7D9E4-F9DF-49D1-86F1-4B9E6BC9BF9B}" presName="sp" presStyleCnt="0"/>
      <dgm:spPr/>
    </dgm:pt>
    <dgm:pt modelId="{522B8FE6-CA44-4B73-9398-CCA8D4E6D118}" type="pres">
      <dgm:prSet presAssocID="{BE16162A-0341-4187-ABE5-8C1E479C5839}" presName="composite" presStyleCnt="0"/>
      <dgm:spPr/>
    </dgm:pt>
    <dgm:pt modelId="{F3B59E61-36F2-4C47-A6FF-55D2735B7FF2}" type="pres">
      <dgm:prSet presAssocID="{BE16162A-0341-4187-ABE5-8C1E479C5839}" presName="parentText" presStyleLbl="alignNode1" presStyleIdx="2" presStyleCnt="3" custLinFactNeighborY="3744">
        <dgm:presLayoutVars>
          <dgm:chMax val="1"/>
          <dgm:bulletEnabled val="1"/>
        </dgm:presLayoutVars>
      </dgm:prSet>
      <dgm:spPr/>
    </dgm:pt>
    <dgm:pt modelId="{C654FA6F-BF81-46CE-BB34-2A0C479B49E8}" type="pres">
      <dgm:prSet presAssocID="{BE16162A-0341-4187-ABE5-8C1E479C5839}" presName="descendantText" presStyleLbl="alignAcc1" presStyleIdx="2" presStyleCnt="3" custScaleY="97462">
        <dgm:presLayoutVars>
          <dgm:bulletEnabled val="1"/>
        </dgm:presLayoutVars>
      </dgm:prSet>
      <dgm:spPr/>
    </dgm:pt>
  </dgm:ptLst>
  <dgm:cxnLst>
    <dgm:cxn modelId="{D0A82204-74D4-4A21-9CB1-11144933D0ED}" srcId="{A5CBC24D-37EA-4809-897A-AB618518CE9B}" destId="{D82FC8D8-EFC0-4307-A123-94A34A95F5F7}" srcOrd="1" destOrd="0" parTransId="{E91A9E42-C449-4872-973D-8D4664291D55}" sibTransId="{85F92FC6-6045-492D-AD89-E5A5CA8DDD25}"/>
    <dgm:cxn modelId="{4833C80E-7251-484B-8139-B721FBC448F7}" srcId="{9CD60A25-DBC3-411D-A171-87CADE45412A}" destId="{A5CBC24D-37EA-4809-897A-AB618518CE9B}" srcOrd="0" destOrd="0" parTransId="{1D965F01-9F40-45A7-883E-B61C35B6596B}" sibTransId="{46880483-5AA2-475B-AE1B-279E09D872F9}"/>
    <dgm:cxn modelId="{6927E51E-8239-4FE8-97C0-308A7082776E}" srcId="{9CD60A25-DBC3-411D-A171-87CADE45412A}" destId="{F8F89969-1A04-4207-BB20-9A794D25936F}" srcOrd="1" destOrd="0" parTransId="{28803917-3C54-49DA-8510-1F7B7F851A23}" sibTransId="{59E7D9E4-F9DF-49D1-86F1-4B9E6BC9BF9B}"/>
    <dgm:cxn modelId="{7AEC321F-21EE-43A5-8F54-4EB954C23E4B}" type="presOf" srcId="{C02C317B-5A0C-4ABD-8727-647AF6143D0E}" destId="{5DF5CF2F-CC53-403C-A52B-A092972C5C1C}" srcOrd="0" destOrd="2" presId="urn:microsoft.com/office/officeart/2005/8/layout/chevron2"/>
    <dgm:cxn modelId="{02AEB530-4257-4B3D-8C0D-5CD206C8535D}" srcId="{9CD60A25-DBC3-411D-A171-87CADE45412A}" destId="{BE16162A-0341-4187-ABE5-8C1E479C5839}" srcOrd="2" destOrd="0" parTransId="{C56891C5-49BB-452F-A170-936EDFA55DCB}" sibTransId="{A72E3592-C3CE-4E3C-BCD1-3CA4FE8DB0B6}"/>
    <dgm:cxn modelId="{711BF331-BA6D-49F0-B95E-24AD974B2365}" type="presOf" srcId="{F8F89969-1A04-4207-BB20-9A794D25936F}" destId="{BC525A54-2CB1-4AC4-8C2D-D5828264D416}" srcOrd="0" destOrd="0" presId="urn:microsoft.com/office/officeart/2005/8/layout/chevron2"/>
    <dgm:cxn modelId="{ADCC4D33-BC0E-46C6-BA53-AEC6CE31D45C}" srcId="{F8F89969-1A04-4207-BB20-9A794D25936F}" destId="{6282D6A9-0339-4D7A-906C-AB85331B4D34}" srcOrd="0" destOrd="0" parTransId="{6D2A02D4-DB27-4941-A055-AE8EC1257A1A}" sibTransId="{E036C116-7EF8-44EA-A6B8-5425B8F0086F}"/>
    <dgm:cxn modelId="{C58FD043-E3E3-4B49-B2E5-B665EEED945E}" type="presOf" srcId="{9CD60A25-DBC3-411D-A171-87CADE45412A}" destId="{D3E5D38C-0FC8-49A4-8C80-ABA5096B34D0}" srcOrd="0" destOrd="0" presId="urn:microsoft.com/office/officeart/2005/8/layout/chevron2"/>
    <dgm:cxn modelId="{6DC58367-E183-4EB4-A827-3C1F559049CB}" type="presOf" srcId="{A5CBC24D-37EA-4809-897A-AB618518CE9B}" destId="{3464A114-0871-4C32-92B1-755DD2C64130}" srcOrd="0" destOrd="0" presId="urn:microsoft.com/office/officeart/2005/8/layout/chevron2"/>
    <dgm:cxn modelId="{EAFDD251-2B4F-4969-B92B-578A610191B4}" type="presOf" srcId="{37E518AB-13DE-421B-8384-EA519BF10F56}" destId="{C654FA6F-BF81-46CE-BB34-2A0C479B49E8}" srcOrd="0" destOrd="0" presId="urn:microsoft.com/office/officeart/2005/8/layout/chevron2"/>
    <dgm:cxn modelId="{FB33AC54-9BED-4500-8814-CEE40B9308A2}" type="presOf" srcId="{6282D6A9-0339-4D7A-906C-AB85331B4D34}" destId="{76879DF6-C7A5-4E1E-88AF-29B2D6BC5F48}" srcOrd="0" destOrd="0" presId="urn:microsoft.com/office/officeart/2005/8/layout/chevron2"/>
    <dgm:cxn modelId="{3D1BD279-45DE-4EC4-B122-704EA36EBA34}" srcId="{BE16162A-0341-4187-ABE5-8C1E479C5839}" destId="{37E518AB-13DE-421B-8384-EA519BF10F56}" srcOrd="0" destOrd="0" parTransId="{DCB402E0-FFB5-443C-931E-B6E5D70F9F7D}" sibTransId="{C33DCC09-6CB0-4B5F-B74B-3496047DB87C}"/>
    <dgm:cxn modelId="{F8B2F788-5529-4A15-A933-860C8FCD62CC}" srcId="{A5CBC24D-37EA-4809-897A-AB618518CE9B}" destId="{BC5D9382-689E-4659-A9CD-CDD5AC8704BE}" srcOrd="0" destOrd="0" parTransId="{4929F8B4-E6FD-4E96-8A71-612BD8AAB886}" sibTransId="{C3226D90-A4CE-4562-BF87-1F7C35D08871}"/>
    <dgm:cxn modelId="{7345DEAA-87A2-4ECD-A729-1914076E6C0D}" srcId="{A5CBC24D-37EA-4809-897A-AB618518CE9B}" destId="{C6C3C513-CAD4-4307-B3E3-5054AC588344}" srcOrd="3" destOrd="0" parTransId="{64A8EBDD-AAC9-40C1-A6D0-3FBFBF3B546D}" sibTransId="{6F37A476-9DC2-40AE-A24D-41BF5C2DC4B9}"/>
    <dgm:cxn modelId="{1796E5AD-3F01-4D5F-9410-F9868CB2C3A2}" type="presOf" srcId="{D82FC8D8-EFC0-4307-A123-94A34A95F5F7}" destId="{5DF5CF2F-CC53-403C-A52B-A092972C5C1C}" srcOrd="0" destOrd="1" presId="urn:microsoft.com/office/officeart/2005/8/layout/chevron2"/>
    <dgm:cxn modelId="{0AFB1ACB-E1D4-4CA6-BBDE-BFB9ECDF30A4}" type="presOf" srcId="{BE16162A-0341-4187-ABE5-8C1E479C5839}" destId="{F3B59E61-36F2-4C47-A6FF-55D2735B7FF2}" srcOrd="0" destOrd="0" presId="urn:microsoft.com/office/officeart/2005/8/layout/chevron2"/>
    <dgm:cxn modelId="{DF5A20CD-95E5-4D4E-BB7A-E9D397178C8E}" type="presOf" srcId="{C6C3C513-CAD4-4307-B3E3-5054AC588344}" destId="{5DF5CF2F-CC53-403C-A52B-A092972C5C1C}" srcOrd="0" destOrd="3" presId="urn:microsoft.com/office/officeart/2005/8/layout/chevron2"/>
    <dgm:cxn modelId="{716686E0-7D75-4433-9767-B5080B139CB5}" srcId="{A5CBC24D-37EA-4809-897A-AB618518CE9B}" destId="{C02C317B-5A0C-4ABD-8727-647AF6143D0E}" srcOrd="2" destOrd="0" parTransId="{9951E46E-11BB-4402-9814-1DDC1745F544}" sibTransId="{BEA184A0-B8BB-4B86-8422-84AB5FE13256}"/>
    <dgm:cxn modelId="{A73DA9E0-9589-4670-B04F-B27AFCB7BB7B}" type="presOf" srcId="{BC5D9382-689E-4659-A9CD-CDD5AC8704BE}" destId="{5DF5CF2F-CC53-403C-A52B-A092972C5C1C}" srcOrd="0" destOrd="0" presId="urn:microsoft.com/office/officeart/2005/8/layout/chevron2"/>
    <dgm:cxn modelId="{84A89B69-D6A4-476A-B25E-865456C01B0B}" type="presParOf" srcId="{D3E5D38C-0FC8-49A4-8C80-ABA5096B34D0}" destId="{70E908D3-F06D-4B41-9BEF-FA5FDBEBA9B4}" srcOrd="0" destOrd="0" presId="urn:microsoft.com/office/officeart/2005/8/layout/chevron2"/>
    <dgm:cxn modelId="{CAADB26C-8197-42C3-990C-67D0BF45259A}" type="presParOf" srcId="{70E908D3-F06D-4B41-9BEF-FA5FDBEBA9B4}" destId="{3464A114-0871-4C32-92B1-755DD2C64130}" srcOrd="0" destOrd="0" presId="urn:microsoft.com/office/officeart/2005/8/layout/chevron2"/>
    <dgm:cxn modelId="{A51C2C6E-5F81-4E62-814F-6147C233AFE4}" type="presParOf" srcId="{70E908D3-F06D-4B41-9BEF-FA5FDBEBA9B4}" destId="{5DF5CF2F-CC53-403C-A52B-A092972C5C1C}" srcOrd="1" destOrd="0" presId="urn:microsoft.com/office/officeart/2005/8/layout/chevron2"/>
    <dgm:cxn modelId="{77638395-1658-4187-9208-C990445D4972}" type="presParOf" srcId="{D3E5D38C-0FC8-49A4-8C80-ABA5096B34D0}" destId="{2367260B-5D46-4BCD-A7BB-B505445E7866}" srcOrd="1" destOrd="0" presId="urn:microsoft.com/office/officeart/2005/8/layout/chevron2"/>
    <dgm:cxn modelId="{0F8B4E6B-D8D3-4F3A-B218-6127AF16AEA3}" type="presParOf" srcId="{D3E5D38C-0FC8-49A4-8C80-ABA5096B34D0}" destId="{462B4FFB-6B05-428C-A112-BB866DA906E1}" srcOrd="2" destOrd="0" presId="urn:microsoft.com/office/officeart/2005/8/layout/chevron2"/>
    <dgm:cxn modelId="{9193A6DB-ED6E-4538-B50C-2FA92064868E}" type="presParOf" srcId="{462B4FFB-6B05-428C-A112-BB866DA906E1}" destId="{BC525A54-2CB1-4AC4-8C2D-D5828264D416}" srcOrd="0" destOrd="0" presId="urn:microsoft.com/office/officeart/2005/8/layout/chevron2"/>
    <dgm:cxn modelId="{8877E2C6-06FC-46F7-B711-0929B49035CF}" type="presParOf" srcId="{462B4FFB-6B05-428C-A112-BB866DA906E1}" destId="{76879DF6-C7A5-4E1E-88AF-29B2D6BC5F48}" srcOrd="1" destOrd="0" presId="urn:microsoft.com/office/officeart/2005/8/layout/chevron2"/>
    <dgm:cxn modelId="{FF9A9829-DCCE-42E9-AE11-ACA3F841AC59}" type="presParOf" srcId="{D3E5D38C-0FC8-49A4-8C80-ABA5096B34D0}" destId="{628B9092-8459-469F-A7C0-D96A8351863C}" srcOrd="3" destOrd="0" presId="urn:microsoft.com/office/officeart/2005/8/layout/chevron2"/>
    <dgm:cxn modelId="{CAD8FBFD-4CA8-4FCC-A8E5-D2DD9E1BC635}" type="presParOf" srcId="{D3E5D38C-0FC8-49A4-8C80-ABA5096B34D0}" destId="{522B8FE6-CA44-4B73-9398-CCA8D4E6D118}" srcOrd="4" destOrd="0" presId="urn:microsoft.com/office/officeart/2005/8/layout/chevron2"/>
    <dgm:cxn modelId="{19FA1B38-8028-4B65-ACE5-7820B560BD14}" type="presParOf" srcId="{522B8FE6-CA44-4B73-9398-CCA8D4E6D118}" destId="{F3B59E61-36F2-4C47-A6FF-55D2735B7FF2}" srcOrd="0" destOrd="0" presId="urn:microsoft.com/office/officeart/2005/8/layout/chevron2"/>
    <dgm:cxn modelId="{4871DB94-436F-482D-BF79-37921F49A2AD}" type="presParOf" srcId="{522B8FE6-CA44-4B73-9398-CCA8D4E6D118}" destId="{C654FA6F-BF81-46CE-BB34-2A0C479B49E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4A9125-DB34-4286-83DE-7A7F3A6528D6}"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IN"/>
        </a:p>
      </dgm:t>
    </dgm:pt>
    <dgm:pt modelId="{6A72B3A8-3754-48AB-BBC9-E1E672F3BBD5}">
      <dgm:prSet phldrT="[Text]"/>
      <dgm:spPr/>
      <dgm:t>
        <a:bodyPr/>
        <a:lstStyle/>
        <a:p>
          <a:r>
            <a:rPr lang="en-US" b="1" dirty="0"/>
            <a:t>COW</a:t>
          </a:r>
        </a:p>
        <a:p>
          <a:r>
            <a:rPr lang="en-US" b="1" dirty="0"/>
            <a:t>Computer on wheels</a:t>
          </a:r>
          <a:endParaRPr lang="en-IN" dirty="0"/>
        </a:p>
      </dgm:t>
    </dgm:pt>
    <dgm:pt modelId="{A747225B-24B5-4D83-B7D8-4116A93584A1}" type="parTrans" cxnId="{158B4078-6AD8-4F5E-897C-C5B258A4F09B}">
      <dgm:prSet/>
      <dgm:spPr/>
      <dgm:t>
        <a:bodyPr/>
        <a:lstStyle/>
        <a:p>
          <a:endParaRPr lang="en-IN"/>
        </a:p>
      </dgm:t>
    </dgm:pt>
    <dgm:pt modelId="{584BCEE7-D098-493C-82ED-B082FC41702E}" type="sibTrans" cxnId="{158B4078-6AD8-4F5E-897C-C5B258A4F09B}">
      <dgm:prSet/>
      <dgm:spPr/>
      <dgm:t>
        <a:bodyPr/>
        <a:lstStyle/>
        <a:p>
          <a:endParaRPr lang="en-IN"/>
        </a:p>
      </dgm:t>
    </dgm:pt>
    <dgm:pt modelId="{551DF063-C914-4557-AEAB-AEF46CF7AA02}">
      <dgm:prSet phldrT="[Text]"/>
      <dgm:spPr/>
      <dgm:t>
        <a:bodyPr/>
        <a:lstStyle/>
        <a:p>
          <a:r>
            <a:rPr lang="en-US" b="1" dirty="0"/>
            <a:t>Bar Code Scanner</a:t>
          </a:r>
          <a:endParaRPr lang="en-IN" dirty="0"/>
        </a:p>
      </dgm:t>
    </dgm:pt>
    <dgm:pt modelId="{2C15B8C7-4325-43DC-8419-B237AE2FDA1B}" type="parTrans" cxnId="{36005079-7CCD-4A4D-9617-0FAEE85B1FB1}">
      <dgm:prSet/>
      <dgm:spPr/>
      <dgm:t>
        <a:bodyPr/>
        <a:lstStyle/>
        <a:p>
          <a:endParaRPr lang="en-IN"/>
        </a:p>
      </dgm:t>
    </dgm:pt>
    <dgm:pt modelId="{7C2149DF-0B50-4FAF-96F9-092AE1AFF06B}" type="sibTrans" cxnId="{36005079-7CCD-4A4D-9617-0FAEE85B1FB1}">
      <dgm:prSet/>
      <dgm:spPr/>
      <dgm:t>
        <a:bodyPr/>
        <a:lstStyle/>
        <a:p>
          <a:endParaRPr lang="en-IN"/>
        </a:p>
      </dgm:t>
    </dgm:pt>
    <dgm:pt modelId="{605C506C-B969-4849-8C80-F906F89A1EFE}">
      <dgm:prSet phldrT="[Text]"/>
      <dgm:spPr/>
      <dgm:t>
        <a:bodyPr/>
        <a:lstStyle/>
        <a:p>
          <a:r>
            <a:rPr lang="en-US" b="1" dirty="0"/>
            <a:t>Bar Code</a:t>
          </a:r>
          <a:endParaRPr lang="en-IN" dirty="0"/>
        </a:p>
      </dgm:t>
    </dgm:pt>
    <dgm:pt modelId="{C816FD0C-30FC-45A4-8E2F-DDA91A1BF3FF}" type="parTrans" cxnId="{D4B147FC-03DC-4A02-9C1B-B1911D9B5929}">
      <dgm:prSet/>
      <dgm:spPr/>
      <dgm:t>
        <a:bodyPr/>
        <a:lstStyle/>
        <a:p>
          <a:endParaRPr lang="en-IN"/>
        </a:p>
      </dgm:t>
    </dgm:pt>
    <dgm:pt modelId="{550E76B8-0AB4-46F7-85DB-97D00655E344}" type="sibTrans" cxnId="{D4B147FC-03DC-4A02-9C1B-B1911D9B5929}">
      <dgm:prSet/>
      <dgm:spPr/>
      <dgm:t>
        <a:bodyPr/>
        <a:lstStyle/>
        <a:p>
          <a:endParaRPr lang="en-IN"/>
        </a:p>
      </dgm:t>
    </dgm:pt>
    <dgm:pt modelId="{1879EC66-5967-49E3-98BE-80BE4D8EE827}" type="pres">
      <dgm:prSet presAssocID="{FE4A9125-DB34-4286-83DE-7A7F3A6528D6}" presName="Name0" presStyleCnt="0">
        <dgm:presLayoutVars>
          <dgm:dir/>
          <dgm:resizeHandles val="exact"/>
        </dgm:presLayoutVars>
      </dgm:prSet>
      <dgm:spPr/>
    </dgm:pt>
    <dgm:pt modelId="{A8BAE6B4-9B2B-4EC1-AD13-0A73EBD15A04}" type="pres">
      <dgm:prSet presAssocID="{6A72B3A8-3754-48AB-BBC9-E1E672F3BBD5}" presName="composite" presStyleCnt="0"/>
      <dgm:spPr/>
    </dgm:pt>
    <dgm:pt modelId="{590F1197-272D-4C1B-9358-8E4B00BDE427}" type="pres">
      <dgm:prSet presAssocID="{6A72B3A8-3754-48AB-BBC9-E1E672F3BBD5}" presName="rect1" presStyleLbl="b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dgm:spPr>
    </dgm:pt>
    <dgm:pt modelId="{88E6F2C5-6B0D-49A3-A02A-D38794F7F756}" type="pres">
      <dgm:prSet presAssocID="{6A72B3A8-3754-48AB-BBC9-E1E672F3BBD5}" presName="wedgeRectCallout1" presStyleLbl="node1" presStyleIdx="0" presStyleCnt="3">
        <dgm:presLayoutVars>
          <dgm:bulletEnabled val="1"/>
        </dgm:presLayoutVars>
      </dgm:prSet>
      <dgm:spPr/>
    </dgm:pt>
    <dgm:pt modelId="{101E91B5-32CA-4CB5-9A33-9E24A4AE2CE4}" type="pres">
      <dgm:prSet presAssocID="{584BCEE7-D098-493C-82ED-B082FC41702E}" presName="sibTrans" presStyleCnt="0"/>
      <dgm:spPr/>
    </dgm:pt>
    <dgm:pt modelId="{DAF69290-7996-4D19-8A1C-97B9E19A11CD}" type="pres">
      <dgm:prSet presAssocID="{551DF063-C914-4557-AEAB-AEF46CF7AA02}" presName="composite" presStyleCnt="0"/>
      <dgm:spPr/>
    </dgm:pt>
    <dgm:pt modelId="{D4122585-1526-4B28-9194-69326A939345}" type="pres">
      <dgm:prSet presAssocID="{551DF063-C914-4557-AEAB-AEF46CF7AA02}" presName="rect1" presStyleLbl="bgImgPlace1" presStyleIdx="1" presStyleCnt="3"/>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6000" b="-6000"/>
          </a:stretch>
        </a:blipFill>
      </dgm:spPr>
    </dgm:pt>
    <dgm:pt modelId="{C85B5D4F-8085-4288-B0FE-3B2EF2B2A421}" type="pres">
      <dgm:prSet presAssocID="{551DF063-C914-4557-AEAB-AEF46CF7AA02}" presName="wedgeRectCallout1" presStyleLbl="node1" presStyleIdx="1" presStyleCnt="3">
        <dgm:presLayoutVars>
          <dgm:bulletEnabled val="1"/>
        </dgm:presLayoutVars>
      </dgm:prSet>
      <dgm:spPr/>
    </dgm:pt>
    <dgm:pt modelId="{18D9A61C-A523-4094-B8AC-81A431245C12}" type="pres">
      <dgm:prSet presAssocID="{7C2149DF-0B50-4FAF-96F9-092AE1AFF06B}" presName="sibTrans" presStyleCnt="0"/>
      <dgm:spPr/>
    </dgm:pt>
    <dgm:pt modelId="{30880F50-F351-4DED-B702-5DB3395B5ED8}" type="pres">
      <dgm:prSet presAssocID="{605C506C-B969-4849-8C80-F906F89A1EFE}" presName="composite" presStyleCnt="0"/>
      <dgm:spPr/>
    </dgm:pt>
    <dgm:pt modelId="{7C7EC1C3-16F3-48AC-9FA9-AA54179C684F}" type="pres">
      <dgm:prSet presAssocID="{605C506C-B969-4849-8C80-F906F89A1EFE}" presName="rect1" presStyleLbl="b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3000" r="-3000"/>
          </a:stretch>
        </a:blipFill>
      </dgm:spPr>
    </dgm:pt>
    <dgm:pt modelId="{6065DFCF-A4A4-4B0B-AD74-8E05B937BFEB}" type="pres">
      <dgm:prSet presAssocID="{605C506C-B969-4849-8C80-F906F89A1EFE}" presName="wedgeRectCallout1" presStyleLbl="node1" presStyleIdx="2" presStyleCnt="3">
        <dgm:presLayoutVars>
          <dgm:bulletEnabled val="1"/>
        </dgm:presLayoutVars>
      </dgm:prSet>
      <dgm:spPr/>
    </dgm:pt>
  </dgm:ptLst>
  <dgm:cxnLst>
    <dgm:cxn modelId="{E2033602-6A8D-4FFC-BA98-C9719E3D18B8}" type="presOf" srcId="{6A72B3A8-3754-48AB-BBC9-E1E672F3BBD5}" destId="{88E6F2C5-6B0D-49A3-A02A-D38794F7F756}" srcOrd="0" destOrd="0" presId="urn:microsoft.com/office/officeart/2008/layout/BendingPictureCaptionList"/>
    <dgm:cxn modelId="{158B4078-6AD8-4F5E-897C-C5B258A4F09B}" srcId="{FE4A9125-DB34-4286-83DE-7A7F3A6528D6}" destId="{6A72B3A8-3754-48AB-BBC9-E1E672F3BBD5}" srcOrd="0" destOrd="0" parTransId="{A747225B-24B5-4D83-B7D8-4116A93584A1}" sibTransId="{584BCEE7-D098-493C-82ED-B082FC41702E}"/>
    <dgm:cxn modelId="{36005079-7CCD-4A4D-9617-0FAEE85B1FB1}" srcId="{FE4A9125-DB34-4286-83DE-7A7F3A6528D6}" destId="{551DF063-C914-4557-AEAB-AEF46CF7AA02}" srcOrd="1" destOrd="0" parTransId="{2C15B8C7-4325-43DC-8419-B237AE2FDA1B}" sibTransId="{7C2149DF-0B50-4FAF-96F9-092AE1AFF06B}"/>
    <dgm:cxn modelId="{BC4D57C0-FE11-4ADF-BF7A-7F09C8687577}" type="presOf" srcId="{551DF063-C914-4557-AEAB-AEF46CF7AA02}" destId="{C85B5D4F-8085-4288-B0FE-3B2EF2B2A421}" srcOrd="0" destOrd="0" presId="urn:microsoft.com/office/officeart/2008/layout/BendingPictureCaptionList"/>
    <dgm:cxn modelId="{7D7839C1-5657-45E2-993F-751F4B701F38}" type="presOf" srcId="{FE4A9125-DB34-4286-83DE-7A7F3A6528D6}" destId="{1879EC66-5967-49E3-98BE-80BE4D8EE827}" srcOrd="0" destOrd="0" presId="urn:microsoft.com/office/officeart/2008/layout/BendingPictureCaptionList"/>
    <dgm:cxn modelId="{8F0505EA-446A-4AFE-A368-51DF3F314119}" type="presOf" srcId="{605C506C-B969-4849-8C80-F906F89A1EFE}" destId="{6065DFCF-A4A4-4B0B-AD74-8E05B937BFEB}" srcOrd="0" destOrd="0" presId="urn:microsoft.com/office/officeart/2008/layout/BendingPictureCaptionList"/>
    <dgm:cxn modelId="{D4B147FC-03DC-4A02-9C1B-B1911D9B5929}" srcId="{FE4A9125-DB34-4286-83DE-7A7F3A6528D6}" destId="{605C506C-B969-4849-8C80-F906F89A1EFE}" srcOrd="2" destOrd="0" parTransId="{C816FD0C-30FC-45A4-8E2F-DDA91A1BF3FF}" sibTransId="{550E76B8-0AB4-46F7-85DB-97D00655E344}"/>
    <dgm:cxn modelId="{2E21EBB7-E939-4112-995B-36027EB44B78}" type="presParOf" srcId="{1879EC66-5967-49E3-98BE-80BE4D8EE827}" destId="{A8BAE6B4-9B2B-4EC1-AD13-0A73EBD15A04}" srcOrd="0" destOrd="0" presId="urn:microsoft.com/office/officeart/2008/layout/BendingPictureCaptionList"/>
    <dgm:cxn modelId="{EC757B8B-5EC1-4DB1-A874-42283C24F1CC}" type="presParOf" srcId="{A8BAE6B4-9B2B-4EC1-AD13-0A73EBD15A04}" destId="{590F1197-272D-4C1B-9358-8E4B00BDE427}" srcOrd="0" destOrd="0" presId="urn:microsoft.com/office/officeart/2008/layout/BendingPictureCaptionList"/>
    <dgm:cxn modelId="{4BFB599C-F4D2-4405-82B8-CB046787BA12}" type="presParOf" srcId="{A8BAE6B4-9B2B-4EC1-AD13-0A73EBD15A04}" destId="{88E6F2C5-6B0D-49A3-A02A-D38794F7F756}" srcOrd="1" destOrd="0" presId="urn:microsoft.com/office/officeart/2008/layout/BendingPictureCaptionList"/>
    <dgm:cxn modelId="{FCFBA83C-F2FB-4FB1-9B63-ABADBAC2F69F}" type="presParOf" srcId="{1879EC66-5967-49E3-98BE-80BE4D8EE827}" destId="{101E91B5-32CA-4CB5-9A33-9E24A4AE2CE4}" srcOrd="1" destOrd="0" presId="urn:microsoft.com/office/officeart/2008/layout/BendingPictureCaptionList"/>
    <dgm:cxn modelId="{B28F96CB-F74E-482E-A309-617FFC3694E3}" type="presParOf" srcId="{1879EC66-5967-49E3-98BE-80BE4D8EE827}" destId="{DAF69290-7996-4D19-8A1C-97B9E19A11CD}" srcOrd="2" destOrd="0" presId="urn:microsoft.com/office/officeart/2008/layout/BendingPictureCaptionList"/>
    <dgm:cxn modelId="{AC861857-D6DB-4DC6-B2E3-29BFEA854694}" type="presParOf" srcId="{DAF69290-7996-4D19-8A1C-97B9E19A11CD}" destId="{D4122585-1526-4B28-9194-69326A939345}" srcOrd="0" destOrd="0" presId="urn:microsoft.com/office/officeart/2008/layout/BendingPictureCaptionList"/>
    <dgm:cxn modelId="{D80A82A0-2551-4E55-9D09-9999272EDD92}" type="presParOf" srcId="{DAF69290-7996-4D19-8A1C-97B9E19A11CD}" destId="{C85B5D4F-8085-4288-B0FE-3B2EF2B2A421}" srcOrd="1" destOrd="0" presId="urn:microsoft.com/office/officeart/2008/layout/BendingPictureCaptionList"/>
    <dgm:cxn modelId="{0BD0486D-930C-4830-8C7A-989883B916CB}" type="presParOf" srcId="{1879EC66-5967-49E3-98BE-80BE4D8EE827}" destId="{18D9A61C-A523-4094-B8AC-81A431245C12}" srcOrd="3" destOrd="0" presId="urn:microsoft.com/office/officeart/2008/layout/BendingPictureCaptionList"/>
    <dgm:cxn modelId="{6006713D-1305-4E2E-841F-9B59C74A352D}" type="presParOf" srcId="{1879EC66-5967-49E3-98BE-80BE4D8EE827}" destId="{30880F50-F351-4DED-B702-5DB3395B5ED8}" srcOrd="4" destOrd="0" presId="urn:microsoft.com/office/officeart/2008/layout/BendingPictureCaptionList"/>
    <dgm:cxn modelId="{9330BBAB-BDCC-48C7-86A4-9AC25F57EE8E}" type="presParOf" srcId="{30880F50-F351-4DED-B702-5DB3395B5ED8}" destId="{7C7EC1C3-16F3-48AC-9FA9-AA54179C684F}" srcOrd="0" destOrd="0" presId="urn:microsoft.com/office/officeart/2008/layout/BendingPictureCaptionList"/>
    <dgm:cxn modelId="{9C4D8D30-D2E8-42FC-AE80-AE43159A73EF}" type="presParOf" srcId="{30880F50-F351-4DED-B702-5DB3395B5ED8}" destId="{6065DFCF-A4A4-4B0B-AD74-8E05B937BFEB}"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4A114-0871-4C32-92B1-755DD2C64130}">
      <dsp:nvSpPr>
        <dsp:cNvPr id="0" name=""/>
        <dsp:cNvSpPr/>
      </dsp:nvSpPr>
      <dsp:spPr>
        <a:xfrm rot="5400000">
          <a:off x="-235617" y="333261"/>
          <a:ext cx="1570784" cy="109954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IN" sz="1400" kern="1200" dirty="0">
              <a:solidFill>
                <a:schemeClr val="bg1"/>
              </a:solidFill>
              <a:latin typeface="+mn-lt"/>
              <a:ea typeface="+mn-ea"/>
              <a:cs typeface="+mn-cs"/>
            </a:rPr>
            <a:t>Stakeholders</a:t>
          </a:r>
          <a:endParaRPr lang="en-US" sz="1400" kern="1200" dirty="0">
            <a:solidFill>
              <a:schemeClr val="bg1"/>
            </a:solidFill>
          </a:endParaRPr>
        </a:p>
      </dsp:txBody>
      <dsp:txXfrm rot="-5400000">
        <a:off x="1" y="647419"/>
        <a:ext cx="1099549" cy="471235"/>
      </dsp:txXfrm>
    </dsp:sp>
    <dsp:sp modelId="{5DF5CF2F-CC53-403C-A52B-A092972C5C1C}">
      <dsp:nvSpPr>
        <dsp:cNvPr id="0" name=""/>
        <dsp:cNvSpPr/>
      </dsp:nvSpPr>
      <dsp:spPr>
        <a:xfrm rot="5400000">
          <a:off x="3633266" y="-2527810"/>
          <a:ext cx="1204485" cy="627191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IN" sz="1200" kern="1200" dirty="0">
              <a:solidFill>
                <a:schemeClr val="accent6">
                  <a:lumMod val="10000"/>
                </a:schemeClr>
              </a:solidFill>
              <a:latin typeface="+mn-lt"/>
              <a:ea typeface="+mn-ea"/>
              <a:cs typeface="+mn-cs"/>
            </a:rPr>
            <a:t>For Patient- Lower the risk of Medication errors</a:t>
          </a:r>
          <a:endParaRPr lang="en-US" sz="1200" kern="1200" dirty="0">
            <a:solidFill>
              <a:schemeClr val="accent6">
                <a:lumMod val="10000"/>
              </a:schemeClr>
            </a:solidFill>
          </a:endParaRPr>
        </a:p>
        <a:p>
          <a:pPr marL="114300" lvl="1" indent="-114300" algn="l" defTabSz="533400" rtl="0">
            <a:lnSpc>
              <a:spcPct val="90000"/>
            </a:lnSpc>
            <a:spcBef>
              <a:spcPct val="0"/>
            </a:spcBef>
            <a:spcAft>
              <a:spcPct val="15000"/>
            </a:spcAft>
            <a:buChar char="•"/>
          </a:pPr>
          <a:r>
            <a:rPr lang="en-IN" sz="1200" kern="1200" dirty="0">
              <a:solidFill>
                <a:schemeClr val="accent6">
                  <a:lumMod val="10000"/>
                </a:schemeClr>
              </a:solidFill>
              <a:latin typeface="+mn-lt"/>
              <a:ea typeface="+mn-ea"/>
              <a:cs typeface="+mn-cs"/>
            </a:rPr>
            <a:t>For Nurses- Reduces the work load of transcription of drug administration</a:t>
          </a:r>
          <a:endParaRPr lang="en-US" sz="1200" kern="1200" dirty="0">
            <a:solidFill>
              <a:schemeClr val="accent6">
                <a:lumMod val="10000"/>
              </a:schemeClr>
            </a:solidFill>
            <a:latin typeface="+mn-lt"/>
            <a:ea typeface="+mn-ea"/>
            <a:cs typeface="+mn-cs"/>
          </a:endParaRPr>
        </a:p>
        <a:p>
          <a:pPr marL="114300" lvl="1" indent="-114300" algn="l" defTabSz="533400" rtl="0">
            <a:lnSpc>
              <a:spcPct val="90000"/>
            </a:lnSpc>
            <a:spcBef>
              <a:spcPct val="0"/>
            </a:spcBef>
            <a:spcAft>
              <a:spcPct val="15000"/>
            </a:spcAft>
            <a:buChar char="•"/>
          </a:pPr>
          <a:r>
            <a:rPr lang="en-IN" sz="1200" kern="1200" dirty="0">
              <a:solidFill>
                <a:schemeClr val="accent6">
                  <a:lumMod val="10000"/>
                </a:schemeClr>
              </a:solidFill>
              <a:latin typeface="+mn-lt"/>
              <a:ea typeface="+mn-ea"/>
              <a:cs typeface="+mn-cs"/>
            </a:rPr>
            <a:t>For Doctor- Better control of timings of drug administration and lesser chances of medication error leading to better patient outcomes</a:t>
          </a:r>
          <a:endParaRPr lang="en-US" sz="1200" kern="1200" dirty="0">
            <a:solidFill>
              <a:schemeClr val="accent6">
                <a:lumMod val="10000"/>
              </a:schemeClr>
            </a:solidFill>
            <a:latin typeface="+mn-lt"/>
            <a:ea typeface="+mn-ea"/>
            <a:cs typeface="+mn-cs"/>
          </a:endParaRPr>
        </a:p>
        <a:p>
          <a:pPr marL="114300" lvl="1" indent="-114300" algn="l" defTabSz="533400" rtl="0">
            <a:lnSpc>
              <a:spcPct val="90000"/>
            </a:lnSpc>
            <a:spcBef>
              <a:spcPct val="0"/>
            </a:spcBef>
            <a:spcAft>
              <a:spcPct val="15000"/>
            </a:spcAft>
            <a:buChar char="•"/>
          </a:pPr>
          <a:r>
            <a:rPr lang="en-IN" sz="1200" kern="1200" dirty="0">
              <a:solidFill>
                <a:schemeClr val="accent6">
                  <a:lumMod val="10000"/>
                </a:schemeClr>
              </a:solidFill>
              <a:latin typeface="+mn-lt"/>
              <a:ea typeface="+mn-ea"/>
              <a:cs typeface="+mn-cs"/>
            </a:rPr>
            <a:t>For administration- Enhanced patient safety and better check on timings of drug administration due to system generated report</a:t>
          </a:r>
          <a:endParaRPr lang="en-US" sz="1200" kern="1200" dirty="0">
            <a:solidFill>
              <a:schemeClr val="accent6">
                <a:lumMod val="10000"/>
              </a:schemeClr>
            </a:solidFill>
            <a:latin typeface="+mn-lt"/>
            <a:ea typeface="+mn-ea"/>
            <a:cs typeface="+mn-cs"/>
          </a:endParaRPr>
        </a:p>
      </dsp:txBody>
      <dsp:txXfrm rot="-5400000">
        <a:off x="1099549" y="64705"/>
        <a:ext cx="6213121" cy="1086889"/>
      </dsp:txXfrm>
    </dsp:sp>
    <dsp:sp modelId="{BC525A54-2CB1-4AC4-8C2D-D5828264D416}">
      <dsp:nvSpPr>
        <dsp:cNvPr id="0" name=""/>
        <dsp:cNvSpPr/>
      </dsp:nvSpPr>
      <dsp:spPr>
        <a:xfrm rot="5400000">
          <a:off x="-235617" y="1772600"/>
          <a:ext cx="1570784" cy="109954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0">
            <a:lnSpc>
              <a:spcPct val="90000"/>
            </a:lnSpc>
            <a:spcBef>
              <a:spcPct val="0"/>
            </a:spcBef>
            <a:spcAft>
              <a:spcPct val="35000"/>
            </a:spcAft>
            <a:buNone/>
          </a:pPr>
          <a:r>
            <a:rPr lang="en-IN" sz="1600" kern="1200" dirty="0">
              <a:solidFill>
                <a:schemeClr val="bg1"/>
              </a:solidFill>
              <a:latin typeface="+mn-lt"/>
              <a:ea typeface="+mn-ea"/>
              <a:cs typeface="+mn-cs"/>
            </a:rPr>
            <a:t>Operations</a:t>
          </a:r>
          <a:endParaRPr lang="en-US" sz="2000" kern="1200" dirty="0">
            <a:solidFill>
              <a:schemeClr val="bg1"/>
            </a:solidFill>
          </a:endParaRPr>
        </a:p>
      </dsp:txBody>
      <dsp:txXfrm rot="-5400000">
        <a:off x="1" y="2086758"/>
        <a:ext cx="1099549" cy="471235"/>
      </dsp:txXfrm>
    </dsp:sp>
    <dsp:sp modelId="{76879DF6-C7A5-4E1E-88AF-29B2D6BC5F48}">
      <dsp:nvSpPr>
        <dsp:cNvPr id="0" name=""/>
        <dsp:cNvSpPr/>
      </dsp:nvSpPr>
      <dsp:spPr>
        <a:xfrm rot="5400000">
          <a:off x="3669353" y="-1088471"/>
          <a:ext cx="1132310" cy="627191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IN" sz="1200" kern="1200" dirty="0">
              <a:solidFill>
                <a:schemeClr val="accent6">
                  <a:lumMod val="10000"/>
                </a:schemeClr>
              </a:solidFill>
              <a:latin typeface="+mn-lt"/>
              <a:ea typeface="+mn-ea"/>
              <a:cs typeface="+mn-cs"/>
            </a:rPr>
            <a:t>Enhanced patient safety and better check on timings of drug administration due to system generated reports. Smoother operations due to decreased load of transpiring the drug in patient medical records after every drug administration. Better inventory control in Pharmacy.</a:t>
          </a:r>
          <a:endParaRPr lang="en-US" sz="1200" kern="1200" dirty="0">
            <a:solidFill>
              <a:schemeClr val="accent6">
                <a:lumMod val="10000"/>
              </a:schemeClr>
            </a:solidFill>
          </a:endParaRPr>
        </a:p>
      </dsp:txBody>
      <dsp:txXfrm rot="-5400000">
        <a:off x="1099549" y="1536608"/>
        <a:ext cx="6216644" cy="1021760"/>
      </dsp:txXfrm>
    </dsp:sp>
    <dsp:sp modelId="{F3B59E61-36F2-4C47-A6FF-55D2735B7FF2}">
      <dsp:nvSpPr>
        <dsp:cNvPr id="0" name=""/>
        <dsp:cNvSpPr/>
      </dsp:nvSpPr>
      <dsp:spPr>
        <a:xfrm rot="5400000">
          <a:off x="-235617" y="3162195"/>
          <a:ext cx="1570784" cy="109954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rtl="0">
            <a:lnSpc>
              <a:spcPct val="90000"/>
            </a:lnSpc>
            <a:spcBef>
              <a:spcPct val="0"/>
            </a:spcBef>
            <a:spcAft>
              <a:spcPct val="35000"/>
            </a:spcAft>
            <a:buNone/>
          </a:pPr>
          <a:r>
            <a:rPr lang="en-IN" sz="1800" kern="1200" dirty="0">
              <a:solidFill>
                <a:schemeClr val="bg1"/>
              </a:solidFill>
              <a:latin typeface="+mn-lt"/>
              <a:ea typeface="+mn-ea"/>
              <a:cs typeface="+mn-cs"/>
            </a:rPr>
            <a:t>Business </a:t>
          </a:r>
          <a:endParaRPr lang="en-US" sz="1800" kern="1200" dirty="0">
            <a:solidFill>
              <a:schemeClr val="bg1"/>
            </a:solidFill>
          </a:endParaRPr>
        </a:p>
      </dsp:txBody>
      <dsp:txXfrm rot="-5400000">
        <a:off x="1" y="3476353"/>
        <a:ext cx="1099549" cy="471235"/>
      </dsp:txXfrm>
    </dsp:sp>
    <dsp:sp modelId="{C654FA6F-BF81-46CE-BB34-2A0C479B49E8}">
      <dsp:nvSpPr>
        <dsp:cNvPr id="0" name=""/>
        <dsp:cNvSpPr/>
      </dsp:nvSpPr>
      <dsp:spPr>
        <a:xfrm rot="5400000">
          <a:off x="3737960" y="295217"/>
          <a:ext cx="995096" cy="6271919"/>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85344" tIns="7620" rIns="7620" bIns="7620" numCol="1" spcCol="1270" anchor="ctr" anchorCtr="0">
          <a:noAutofit/>
        </a:bodyPr>
        <a:lstStyle/>
        <a:p>
          <a:pPr marL="114300" lvl="1" indent="-114300" algn="l" defTabSz="533400" rtl="0">
            <a:lnSpc>
              <a:spcPct val="90000"/>
            </a:lnSpc>
            <a:spcBef>
              <a:spcPct val="0"/>
            </a:spcBef>
            <a:spcAft>
              <a:spcPct val="15000"/>
            </a:spcAft>
            <a:buChar char="•"/>
          </a:pPr>
          <a:r>
            <a:rPr lang="en-IN" sz="1200" kern="1200" dirty="0">
              <a:solidFill>
                <a:schemeClr val="accent6">
                  <a:lumMod val="10000"/>
                </a:schemeClr>
              </a:solidFill>
              <a:latin typeface="+mn-lt"/>
              <a:ea typeface="+mn-ea"/>
              <a:cs typeface="+mn-cs"/>
            </a:rPr>
            <a:t>Lesser medication errors leading to enhanced patient care and outcomes, which in turn leads to better word of mouth and acceleration in business</a:t>
          </a:r>
          <a:endParaRPr lang="en-US" sz="1200" kern="1200" dirty="0">
            <a:solidFill>
              <a:schemeClr val="accent6">
                <a:lumMod val="10000"/>
              </a:schemeClr>
            </a:solidFill>
          </a:endParaRPr>
        </a:p>
      </dsp:txBody>
      <dsp:txXfrm rot="-5400000">
        <a:off x="1099549" y="2982206"/>
        <a:ext cx="6223342" cy="897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F1197-272D-4C1B-9358-8E4B00BDE427}">
      <dsp:nvSpPr>
        <dsp:cNvPr id="0" name=""/>
        <dsp:cNvSpPr/>
      </dsp:nvSpPr>
      <dsp:spPr>
        <a:xfrm>
          <a:off x="39374" y="1860"/>
          <a:ext cx="1967705" cy="1574164"/>
        </a:xfrm>
        <a:prstGeom prst="rect">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E6F2C5-6B0D-49A3-A02A-D38794F7F756}">
      <dsp:nvSpPr>
        <dsp:cNvPr id="0" name=""/>
        <dsp:cNvSpPr/>
      </dsp:nvSpPr>
      <dsp:spPr>
        <a:xfrm>
          <a:off x="216468" y="1418608"/>
          <a:ext cx="1751257" cy="550957"/>
        </a:xfrm>
        <a:prstGeom prst="wedgeRectCallout">
          <a:avLst>
            <a:gd name="adj1" fmla="val 20250"/>
            <a:gd name="adj2" fmla="val -607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COW</a:t>
          </a:r>
        </a:p>
        <a:p>
          <a:pPr marL="0" lvl="0" indent="0" algn="ctr" defTabSz="577850">
            <a:lnSpc>
              <a:spcPct val="90000"/>
            </a:lnSpc>
            <a:spcBef>
              <a:spcPct val="0"/>
            </a:spcBef>
            <a:spcAft>
              <a:spcPct val="35000"/>
            </a:spcAft>
            <a:buNone/>
          </a:pPr>
          <a:r>
            <a:rPr lang="en-US" sz="1300" b="1" kern="1200" dirty="0"/>
            <a:t>Computer on wheels</a:t>
          </a:r>
          <a:endParaRPr lang="en-IN" sz="1300" kern="1200" dirty="0"/>
        </a:p>
      </dsp:txBody>
      <dsp:txXfrm>
        <a:off x="216468" y="1418608"/>
        <a:ext cx="1751257" cy="550957"/>
      </dsp:txXfrm>
    </dsp:sp>
    <dsp:sp modelId="{D4122585-1526-4B28-9194-69326A939345}">
      <dsp:nvSpPr>
        <dsp:cNvPr id="0" name=""/>
        <dsp:cNvSpPr/>
      </dsp:nvSpPr>
      <dsp:spPr>
        <a:xfrm>
          <a:off x="2203850" y="1860"/>
          <a:ext cx="1967705" cy="1574164"/>
        </a:xfrm>
        <a:prstGeom prst="rect">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6000" b="-6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5B5D4F-8085-4288-B0FE-3B2EF2B2A421}">
      <dsp:nvSpPr>
        <dsp:cNvPr id="0" name=""/>
        <dsp:cNvSpPr/>
      </dsp:nvSpPr>
      <dsp:spPr>
        <a:xfrm>
          <a:off x="2380943" y="1418608"/>
          <a:ext cx="1751257" cy="550957"/>
        </a:xfrm>
        <a:prstGeom prst="wedgeRectCallout">
          <a:avLst>
            <a:gd name="adj1" fmla="val 20250"/>
            <a:gd name="adj2" fmla="val -607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Bar Code Scanner</a:t>
          </a:r>
          <a:endParaRPr lang="en-IN" sz="1300" kern="1200" dirty="0"/>
        </a:p>
      </dsp:txBody>
      <dsp:txXfrm>
        <a:off x="2380943" y="1418608"/>
        <a:ext cx="1751257" cy="550957"/>
      </dsp:txXfrm>
    </dsp:sp>
    <dsp:sp modelId="{7C7EC1C3-16F3-48AC-9FA9-AA54179C684F}">
      <dsp:nvSpPr>
        <dsp:cNvPr id="0" name=""/>
        <dsp:cNvSpPr/>
      </dsp:nvSpPr>
      <dsp:spPr>
        <a:xfrm>
          <a:off x="1121612" y="2166336"/>
          <a:ext cx="1967705" cy="1574164"/>
        </a:xfrm>
        <a:prstGeom prst="rect">
          <a:avLst/>
        </a:prstGeom>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3000" r="-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65DFCF-A4A4-4B0B-AD74-8E05B937BFEB}">
      <dsp:nvSpPr>
        <dsp:cNvPr id="0" name=""/>
        <dsp:cNvSpPr/>
      </dsp:nvSpPr>
      <dsp:spPr>
        <a:xfrm>
          <a:off x="1298705" y="3583083"/>
          <a:ext cx="1751257" cy="550957"/>
        </a:xfrm>
        <a:prstGeom prst="wedgeRectCallout">
          <a:avLst>
            <a:gd name="adj1" fmla="val 20250"/>
            <a:gd name="adj2" fmla="val -607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kern="1200" dirty="0"/>
            <a:t>Bar Code</a:t>
          </a:r>
          <a:endParaRPr lang="en-IN" sz="1300" kern="1200" dirty="0"/>
        </a:p>
      </dsp:txBody>
      <dsp:txXfrm>
        <a:off x="1298705" y="3583083"/>
        <a:ext cx="1751257" cy="55095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 name="Rectangle 16"/>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0" y="1877219"/>
            <a:ext cx="6908800" cy="1878013"/>
          </a:xfrm>
        </p:spPr>
        <p:txBody>
          <a:bodyPr/>
          <a:lstStyle>
            <a:lvl1pPr algn="l">
              <a:defRPr b="1">
                <a:solidFill>
                  <a:srgbClr val="002F6C"/>
                </a:solidFill>
              </a:defRPr>
            </a:lvl1pPr>
          </a:lstStyle>
          <a:p>
            <a:r>
              <a:rPr lang="en-US"/>
              <a:t>Click to edit Master title style</a:t>
            </a:r>
            <a:endParaRPr lang="en-US" dirty="0"/>
          </a:p>
        </p:txBody>
      </p:sp>
      <p:sp>
        <p:nvSpPr>
          <p:cNvPr id="3" name="Subtitle 2"/>
          <p:cNvSpPr>
            <a:spLocks noGrp="1"/>
          </p:cNvSpPr>
          <p:nvPr>
            <p:ph type="subTitle" idx="1"/>
          </p:nvPr>
        </p:nvSpPr>
        <p:spPr>
          <a:xfrm>
            <a:off x="914400" y="3914776"/>
            <a:ext cx="6908800" cy="14478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200" y="584201"/>
            <a:ext cx="6400801" cy="1258899"/>
          </a:xfrm>
          <a:prstGeom prst="rect">
            <a:avLst/>
          </a:prstGeom>
        </p:spPr>
      </p:pic>
      <p:grpSp>
        <p:nvGrpSpPr>
          <p:cNvPr id="19" name="Group 18"/>
          <p:cNvGrpSpPr/>
          <p:nvPr/>
        </p:nvGrpSpPr>
        <p:grpSpPr>
          <a:xfrm>
            <a:off x="5943601" y="23814"/>
            <a:ext cx="6278033" cy="6829425"/>
            <a:chOff x="4457700" y="23813"/>
            <a:chExt cx="4708525" cy="6829425"/>
          </a:xfrm>
        </p:grpSpPr>
        <p:sp>
          <p:nvSpPr>
            <p:cNvPr id="20" name="Freeform 7"/>
            <p:cNvSpPr/>
            <p:nvPr userDrawn="1"/>
          </p:nvSpPr>
          <p:spPr bwMode="auto">
            <a:xfrm>
              <a:off x="7086600" y="4792663"/>
              <a:ext cx="2070100" cy="2060575"/>
            </a:xfrm>
            <a:custGeom>
              <a:avLst/>
              <a:gdLst>
                <a:gd name="T0" fmla="*/ 0 w 5764"/>
                <a:gd name="T1" fmla="*/ 5750 h 5750"/>
                <a:gd name="T2" fmla="*/ 5764 w 5764"/>
                <a:gd name="T3" fmla="*/ 5750 h 5750"/>
                <a:gd name="T4" fmla="*/ 5764 w 5764"/>
                <a:gd name="T5" fmla="*/ 0 h 5750"/>
                <a:gd name="T6" fmla="*/ 0 w 5764"/>
                <a:gd name="T7" fmla="*/ 5750 h 5750"/>
              </a:gdLst>
              <a:ahLst/>
              <a:cxnLst>
                <a:cxn ang="0">
                  <a:pos x="T0" y="T1"/>
                </a:cxn>
                <a:cxn ang="0">
                  <a:pos x="T2" y="T3"/>
                </a:cxn>
                <a:cxn ang="0">
                  <a:pos x="T4" y="T5"/>
                </a:cxn>
                <a:cxn ang="0">
                  <a:pos x="T6" y="T7"/>
                </a:cxn>
              </a:cxnLst>
              <a:rect l="0" t="0" r="r" b="b"/>
              <a:pathLst>
                <a:path w="5764" h="5750">
                  <a:moveTo>
                    <a:pt x="0" y="5750"/>
                  </a:moveTo>
                  <a:lnTo>
                    <a:pt x="5764" y="5750"/>
                  </a:lnTo>
                  <a:lnTo>
                    <a:pt x="5764" y="0"/>
                  </a:lnTo>
                  <a:lnTo>
                    <a:pt x="0" y="5750"/>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1" name="Freeform 8"/>
            <p:cNvSpPr/>
            <p:nvPr userDrawn="1"/>
          </p:nvSpPr>
          <p:spPr bwMode="auto">
            <a:xfrm>
              <a:off x="4457700" y="2162175"/>
              <a:ext cx="4708525" cy="4691063"/>
            </a:xfrm>
            <a:custGeom>
              <a:avLst/>
              <a:gdLst>
                <a:gd name="T0" fmla="*/ 0 w 13118"/>
                <a:gd name="T1" fmla="*/ 13086 h 13086"/>
                <a:gd name="T2" fmla="*/ 5786 w 13118"/>
                <a:gd name="T3" fmla="*/ 13086 h 13086"/>
                <a:gd name="T4" fmla="*/ 13118 w 13118"/>
                <a:gd name="T5" fmla="*/ 5991 h 13086"/>
                <a:gd name="T6" fmla="*/ 13118 w 13118"/>
                <a:gd name="T7" fmla="*/ 0 h 13086"/>
                <a:gd name="T8" fmla="*/ 0 w 13118"/>
                <a:gd name="T9" fmla="*/ 13086 h 13086"/>
              </a:gdLst>
              <a:ahLst/>
              <a:cxnLst>
                <a:cxn ang="0">
                  <a:pos x="T0" y="T1"/>
                </a:cxn>
                <a:cxn ang="0">
                  <a:pos x="T2" y="T3"/>
                </a:cxn>
                <a:cxn ang="0">
                  <a:pos x="T4" y="T5"/>
                </a:cxn>
                <a:cxn ang="0">
                  <a:pos x="T6" y="T7"/>
                </a:cxn>
                <a:cxn ang="0">
                  <a:pos x="T8" y="T9"/>
                </a:cxn>
              </a:cxnLst>
              <a:rect l="0" t="0" r="r" b="b"/>
              <a:pathLst>
                <a:path w="13118" h="13086">
                  <a:moveTo>
                    <a:pt x="0" y="13086"/>
                  </a:moveTo>
                  <a:lnTo>
                    <a:pt x="5786" y="13086"/>
                  </a:lnTo>
                  <a:lnTo>
                    <a:pt x="13118" y="5991"/>
                  </a:lnTo>
                  <a:lnTo>
                    <a:pt x="13118" y="0"/>
                  </a:lnTo>
                  <a:lnTo>
                    <a:pt x="0" y="13086"/>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2" name="Freeform 9"/>
            <p:cNvSpPr/>
            <p:nvPr userDrawn="1"/>
          </p:nvSpPr>
          <p:spPr bwMode="auto">
            <a:xfrm>
              <a:off x="5494338" y="23813"/>
              <a:ext cx="3671887" cy="4614863"/>
            </a:xfrm>
            <a:custGeom>
              <a:avLst/>
              <a:gdLst>
                <a:gd name="T0" fmla="*/ 0 w 10230"/>
                <a:gd name="T1" fmla="*/ 10060 h 12871"/>
                <a:gd name="T2" fmla="*/ 2811 w 10230"/>
                <a:gd name="T3" fmla="*/ 10060 h 12871"/>
                <a:gd name="T4" fmla="*/ 2811 w 10230"/>
                <a:gd name="T5" fmla="*/ 12871 h 12871"/>
                <a:gd name="T6" fmla="*/ 5333 w 10230"/>
                <a:gd name="T7" fmla="*/ 10347 h 12871"/>
                <a:gd name="T8" fmla="*/ 10230 w 10230"/>
                <a:gd name="T9" fmla="*/ 5643 h 12871"/>
                <a:gd name="T10" fmla="*/ 10230 w 10230"/>
                <a:gd name="T11" fmla="*/ 0 h 12871"/>
                <a:gd name="T12" fmla="*/ 0 w 10230"/>
                <a:gd name="T13" fmla="*/ 10060 h 12871"/>
              </a:gdLst>
              <a:ahLst/>
              <a:cxnLst>
                <a:cxn ang="0">
                  <a:pos x="T0" y="T1"/>
                </a:cxn>
                <a:cxn ang="0">
                  <a:pos x="T2" y="T3"/>
                </a:cxn>
                <a:cxn ang="0">
                  <a:pos x="T4" y="T5"/>
                </a:cxn>
                <a:cxn ang="0">
                  <a:pos x="T6" y="T7"/>
                </a:cxn>
                <a:cxn ang="0">
                  <a:pos x="T8" y="T9"/>
                </a:cxn>
                <a:cxn ang="0">
                  <a:pos x="T10" y="T11"/>
                </a:cxn>
                <a:cxn ang="0">
                  <a:pos x="T12" y="T13"/>
                </a:cxn>
              </a:cxnLst>
              <a:rect l="0" t="0" r="r" b="b"/>
              <a:pathLst>
                <a:path w="10230" h="12871">
                  <a:moveTo>
                    <a:pt x="0" y="10060"/>
                  </a:moveTo>
                  <a:lnTo>
                    <a:pt x="2811" y="10060"/>
                  </a:lnTo>
                  <a:lnTo>
                    <a:pt x="2811" y="12871"/>
                  </a:lnTo>
                  <a:lnTo>
                    <a:pt x="5333" y="10347"/>
                  </a:lnTo>
                  <a:lnTo>
                    <a:pt x="10230" y="5643"/>
                  </a:lnTo>
                  <a:lnTo>
                    <a:pt x="10230" y="0"/>
                  </a:lnTo>
                  <a:lnTo>
                    <a:pt x="0" y="10060"/>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3" name="Freeform 11"/>
            <p:cNvSpPr/>
            <p:nvPr userDrawn="1"/>
          </p:nvSpPr>
          <p:spPr bwMode="auto">
            <a:xfrm>
              <a:off x="7116763" y="1292225"/>
              <a:ext cx="2049462" cy="3048000"/>
            </a:xfrm>
            <a:custGeom>
              <a:avLst/>
              <a:gdLst>
                <a:gd name="T0" fmla="*/ 0 w 5706"/>
                <a:gd name="T1" fmla="*/ 5691 h 8502"/>
                <a:gd name="T2" fmla="*/ 2811 w 5706"/>
                <a:gd name="T3" fmla="*/ 5691 h 8502"/>
                <a:gd name="T4" fmla="*/ 2811 w 5706"/>
                <a:gd name="T5" fmla="*/ 8502 h 8502"/>
                <a:gd name="T6" fmla="*/ 5333 w 5706"/>
                <a:gd name="T7" fmla="*/ 5978 h 8502"/>
                <a:gd name="T8" fmla="*/ 5706 w 5706"/>
                <a:gd name="T9" fmla="*/ 5606 h 8502"/>
                <a:gd name="T10" fmla="*/ 5706 w 5706"/>
                <a:gd name="T11" fmla="*/ 0 h 8502"/>
                <a:gd name="T12" fmla="*/ 0 w 5706"/>
                <a:gd name="T13" fmla="*/ 5691 h 8502"/>
              </a:gdLst>
              <a:ahLst/>
              <a:cxnLst>
                <a:cxn ang="0">
                  <a:pos x="T0" y="T1"/>
                </a:cxn>
                <a:cxn ang="0">
                  <a:pos x="T2" y="T3"/>
                </a:cxn>
                <a:cxn ang="0">
                  <a:pos x="T4" y="T5"/>
                </a:cxn>
                <a:cxn ang="0">
                  <a:pos x="T6" y="T7"/>
                </a:cxn>
                <a:cxn ang="0">
                  <a:pos x="T8" y="T9"/>
                </a:cxn>
                <a:cxn ang="0">
                  <a:pos x="T10" y="T11"/>
                </a:cxn>
                <a:cxn ang="0">
                  <a:pos x="T12" y="T13"/>
                </a:cxn>
              </a:cxnLst>
              <a:rect l="0" t="0" r="r" b="b"/>
              <a:pathLst>
                <a:path w="5706" h="8502">
                  <a:moveTo>
                    <a:pt x="0" y="5691"/>
                  </a:moveTo>
                  <a:lnTo>
                    <a:pt x="2811" y="5691"/>
                  </a:lnTo>
                  <a:lnTo>
                    <a:pt x="2811" y="8502"/>
                  </a:lnTo>
                  <a:lnTo>
                    <a:pt x="5333" y="5978"/>
                  </a:lnTo>
                  <a:lnTo>
                    <a:pt x="5706" y="5606"/>
                  </a:lnTo>
                  <a:lnTo>
                    <a:pt x="5706" y="0"/>
                  </a:lnTo>
                  <a:lnTo>
                    <a:pt x="0" y="5691"/>
                  </a:lnTo>
                  <a:close/>
                </a:path>
              </a:pathLst>
            </a:custGeom>
            <a:solidFill>
              <a:srgbClr val="002F6C"/>
            </a:solidFill>
            <a:ln>
              <a:noFill/>
            </a:ln>
          </p:spPr>
          <p:txBody>
            <a:bodyPr vert="horz" wrap="square" lIns="91440" tIns="45720" rIns="91440" bIns="45720" numCol="1" anchor="t" anchorCtr="0" compatLnSpc="1"/>
            <a:lstStyle/>
            <a:p>
              <a:endParaRPr lang="en-US" sz="1800"/>
            </a:p>
          </p:txBody>
        </p:sp>
        <p:sp>
          <p:nvSpPr>
            <p:cNvPr id="24" name="Freeform 10"/>
            <p:cNvSpPr/>
            <p:nvPr userDrawn="1"/>
          </p:nvSpPr>
          <p:spPr bwMode="auto">
            <a:xfrm>
              <a:off x="5762625" y="3463925"/>
              <a:ext cx="3403600" cy="3389313"/>
            </a:xfrm>
            <a:custGeom>
              <a:avLst/>
              <a:gdLst>
                <a:gd name="T0" fmla="*/ 0 w 9479"/>
                <a:gd name="T1" fmla="*/ 9455 h 9455"/>
                <a:gd name="T2" fmla="*/ 5959 w 9479"/>
                <a:gd name="T3" fmla="*/ 9455 h 9455"/>
                <a:gd name="T4" fmla="*/ 9479 w 9479"/>
                <a:gd name="T5" fmla="*/ 6159 h 9455"/>
                <a:gd name="T6" fmla="*/ 9479 w 9479"/>
                <a:gd name="T7" fmla="*/ 0 h 9455"/>
                <a:gd name="T8" fmla="*/ 0 w 9479"/>
                <a:gd name="T9" fmla="*/ 9455 h 9455"/>
              </a:gdLst>
              <a:ahLst/>
              <a:cxnLst>
                <a:cxn ang="0">
                  <a:pos x="T0" y="T1"/>
                </a:cxn>
                <a:cxn ang="0">
                  <a:pos x="T2" y="T3"/>
                </a:cxn>
                <a:cxn ang="0">
                  <a:pos x="T4" y="T5"/>
                </a:cxn>
                <a:cxn ang="0">
                  <a:pos x="T6" y="T7"/>
                </a:cxn>
                <a:cxn ang="0">
                  <a:pos x="T8" y="T9"/>
                </a:cxn>
              </a:cxnLst>
              <a:rect l="0" t="0" r="r" b="b"/>
              <a:pathLst>
                <a:path w="9479" h="9455">
                  <a:moveTo>
                    <a:pt x="0" y="9455"/>
                  </a:moveTo>
                  <a:lnTo>
                    <a:pt x="5959" y="9455"/>
                  </a:lnTo>
                  <a:lnTo>
                    <a:pt x="9479" y="6159"/>
                  </a:lnTo>
                  <a:lnTo>
                    <a:pt x="9479" y="0"/>
                  </a:lnTo>
                  <a:lnTo>
                    <a:pt x="0" y="9455"/>
                  </a:lnTo>
                  <a:close/>
                </a:path>
              </a:pathLst>
            </a:custGeom>
            <a:solidFill>
              <a:srgbClr val="002F6C"/>
            </a:solidFill>
            <a:ln>
              <a:noFill/>
            </a:ln>
          </p:spPr>
          <p:txBody>
            <a:bodyPr vert="horz" wrap="square" lIns="91440" tIns="45720" rIns="91440" bIns="45720" numCol="1" anchor="t" anchorCtr="0" compatLnSpc="1"/>
            <a:lstStyle/>
            <a:p>
              <a:endParaRPr lang="en-US" sz="1800"/>
            </a:p>
          </p:txBody>
        </p:sp>
      </p:grpSp>
    </p:spTree>
    <p:extLst>
      <p:ext uri="{BB962C8B-B14F-4D97-AF65-F5344CB8AC3E}">
        <p14:creationId xmlns:p14="http://schemas.microsoft.com/office/powerpoint/2010/main" val="122839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2400" y="122238"/>
            <a:ext cx="7721600" cy="868362"/>
          </a:xfrm>
        </p:spPr>
        <p:txBody>
          <a:bodyPr/>
          <a:lstStyle/>
          <a:p>
            <a:r>
              <a:rPr lang="en-US"/>
              <a:t>Click to edit Master title style</a:t>
            </a:r>
            <a:endParaRPr lang="en-US" dirty="0"/>
          </a:p>
        </p:txBody>
      </p:sp>
      <p:sp>
        <p:nvSpPr>
          <p:cNvPr id="3" name="Content Placeholder 2"/>
          <p:cNvSpPr>
            <a:spLocks noGrp="1"/>
          </p:cNvSpPr>
          <p:nvPr>
            <p:ph idx="1"/>
          </p:nvPr>
        </p:nvSpPr>
        <p:spPr>
          <a:xfrm>
            <a:off x="378781" y="1112839"/>
            <a:ext cx="11305220" cy="5013325"/>
          </a:xfrm>
        </p:spPr>
        <p:txBody>
          <a:bodyPr/>
          <a:lstStyle>
            <a:lvl2pPr marL="742950" indent="-285750">
              <a:buFontTx/>
              <a:buBlip>
                <a:blip r:embed="rId2"/>
              </a:buBlip>
              <a:defRPr/>
            </a:lvl2pPr>
            <a:lvl3pPr marL="1143000" indent="-228600">
              <a:buFontTx/>
              <a:buBlip>
                <a:blip r:embed="rId2"/>
              </a:buBlip>
              <a:defRPr/>
            </a:lvl3pPr>
            <a:lvl4pPr marL="1600200" indent="-228600">
              <a:buFontTx/>
              <a:buBlip>
                <a:blip r:embed="rId2"/>
              </a:buBlip>
              <a:defRPr/>
            </a:lvl4pPr>
            <a:lvl5pPr marL="2057400" indent="-228600">
              <a:buFontTx/>
              <a:buBlip>
                <a:blip r:embed="rId2"/>
              </a:buBlip>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3245648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ectangle 17"/>
          <p:cNvSpPr/>
          <p:nvPr/>
        </p:nvSpPr>
        <p:spPr>
          <a:xfrm>
            <a:off x="475200" y="1143001"/>
            <a:ext cx="11241600" cy="4953000"/>
          </a:xfrm>
          <a:prstGeom prst="rect">
            <a:avLst/>
          </a:prstGeom>
          <a:solidFill>
            <a:srgbClr val="002F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latin typeface="Calibri"/>
              <a:sym typeface="Calibri"/>
            </a:endParaRPr>
          </a:p>
        </p:txBody>
      </p:sp>
      <p:cxnSp>
        <p:nvCxnSpPr>
          <p:cNvPr id="15" name="Straight Connector 14"/>
          <p:cNvCxnSpPr/>
          <p:nvPr/>
        </p:nvCxnSpPr>
        <p:spPr>
          <a:xfrm>
            <a:off x="304800" y="3861048"/>
            <a:ext cx="977554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963085" y="1981201"/>
            <a:ext cx="8871999" cy="1362075"/>
          </a:xfrm>
        </p:spPr>
        <p:txBody>
          <a:bodyPr anchor="t">
            <a:normAutofit/>
          </a:bodyPr>
          <a:lstStyle>
            <a:lvl1pPr algn="l">
              <a:defRPr sz="2400" b="1" cap="none">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963085" y="4046188"/>
            <a:ext cx="7811740" cy="1500187"/>
          </a:xfrm>
        </p:spPr>
        <p:txBody>
          <a:bodyPr anchor="t"/>
          <a:lstStyle>
            <a:lvl1pPr marL="0" indent="0">
              <a:buNone/>
              <a:defRPr sz="2000">
                <a:solidFill>
                  <a:srgbClr val="00B2A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
        <p:nvSpPr>
          <p:cNvPr id="13" name="Rectangle 12"/>
          <p:cNvSpPr/>
          <p:nvPr/>
        </p:nvSpPr>
        <p:spPr>
          <a:xfrm>
            <a:off x="2540001" y="857250"/>
            <a:ext cx="9652000" cy="150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Freeform 7"/>
          <p:cNvSpPr/>
          <p:nvPr/>
        </p:nvSpPr>
        <p:spPr bwMode="auto">
          <a:xfrm>
            <a:off x="10056078" y="5161099"/>
            <a:ext cx="1665759" cy="1243570"/>
          </a:xfrm>
          <a:custGeom>
            <a:avLst/>
            <a:gdLst>
              <a:gd name="T0" fmla="*/ 0 w 5764"/>
              <a:gd name="T1" fmla="*/ 5750 h 5750"/>
              <a:gd name="T2" fmla="*/ 5764 w 5764"/>
              <a:gd name="T3" fmla="*/ 5750 h 5750"/>
              <a:gd name="T4" fmla="*/ 5764 w 5764"/>
              <a:gd name="T5" fmla="*/ 0 h 5750"/>
              <a:gd name="T6" fmla="*/ 0 w 5764"/>
              <a:gd name="T7" fmla="*/ 5750 h 5750"/>
            </a:gdLst>
            <a:ahLst/>
            <a:cxnLst>
              <a:cxn ang="0">
                <a:pos x="T0" y="T1"/>
              </a:cxn>
              <a:cxn ang="0">
                <a:pos x="T2" y="T3"/>
              </a:cxn>
              <a:cxn ang="0">
                <a:pos x="T4" y="T5"/>
              </a:cxn>
              <a:cxn ang="0">
                <a:pos x="T6" y="T7"/>
              </a:cxn>
            </a:cxnLst>
            <a:rect l="0" t="0" r="r" b="b"/>
            <a:pathLst>
              <a:path w="5764" h="5750">
                <a:moveTo>
                  <a:pt x="0" y="5750"/>
                </a:moveTo>
                <a:lnTo>
                  <a:pt x="5764" y="5750"/>
                </a:lnTo>
                <a:lnTo>
                  <a:pt x="5764" y="0"/>
                </a:lnTo>
                <a:lnTo>
                  <a:pt x="0" y="5750"/>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1" name="Freeform 8"/>
          <p:cNvSpPr/>
          <p:nvPr/>
        </p:nvSpPr>
        <p:spPr bwMode="auto">
          <a:xfrm>
            <a:off x="7927968" y="3573583"/>
            <a:ext cx="3788833" cy="2831087"/>
          </a:xfrm>
          <a:custGeom>
            <a:avLst/>
            <a:gdLst>
              <a:gd name="T0" fmla="*/ 0 w 13118"/>
              <a:gd name="T1" fmla="*/ 13086 h 13086"/>
              <a:gd name="T2" fmla="*/ 5786 w 13118"/>
              <a:gd name="T3" fmla="*/ 13086 h 13086"/>
              <a:gd name="T4" fmla="*/ 13118 w 13118"/>
              <a:gd name="T5" fmla="*/ 5991 h 13086"/>
              <a:gd name="T6" fmla="*/ 13118 w 13118"/>
              <a:gd name="T7" fmla="*/ 0 h 13086"/>
              <a:gd name="T8" fmla="*/ 0 w 13118"/>
              <a:gd name="T9" fmla="*/ 13086 h 13086"/>
            </a:gdLst>
            <a:ahLst/>
            <a:cxnLst>
              <a:cxn ang="0">
                <a:pos x="T0" y="T1"/>
              </a:cxn>
              <a:cxn ang="0">
                <a:pos x="T2" y="T3"/>
              </a:cxn>
              <a:cxn ang="0">
                <a:pos x="T4" y="T5"/>
              </a:cxn>
              <a:cxn ang="0">
                <a:pos x="T6" y="T7"/>
              </a:cxn>
              <a:cxn ang="0">
                <a:pos x="T8" y="T9"/>
              </a:cxn>
            </a:cxnLst>
            <a:rect l="0" t="0" r="r" b="b"/>
            <a:pathLst>
              <a:path w="13118" h="13086">
                <a:moveTo>
                  <a:pt x="0" y="13086"/>
                </a:moveTo>
                <a:lnTo>
                  <a:pt x="5786" y="13086"/>
                </a:lnTo>
                <a:lnTo>
                  <a:pt x="13118" y="5991"/>
                </a:lnTo>
                <a:lnTo>
                  <a:pt x="13118" y="0"/>
                </a:lnTo>
                <a:lnTo>
                  <a:pt x="0" y="13086"/>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2" name="Freeform 9"/>
          <p:cNvSpPr/>
          <p:nvPr/>
        </p:nvSpPr>
        <p:spPr bwMode="auto">
          <a:xfrm>
            <a:off x="8762125" y="2283067"/>
            <a:ext cx="2954676" cy="2785100"/>
          </a:xfrm>
          <a:custGeom>
            <a:avLst/>
            <a:gdLst>
              <a:gd name="T0" fmla="*/ 0 w 10230"/>
              <a:gd name="T1" fmla="*/ 10060 h 12871"/>
              <a:gd name="T2" fmla="*/ 2811 w 10230"/>
              <a:gd name="T3" fmla="*/ 10060 h 12871"/>
              <a:gd name="T4" fmla="*/ 2811 w 10230"/>
              <a:gd name="T5" fmla="*/ 12871 h 12871"/>
              <a:gd name="T6" fmla="*/ 5333 w 10230"/>
              <a:gd name="T7" fmla="*/ 10347 h 12871"/>
              <a:gd name="T8" fmla="*/ 10230 w 10230"/>
              <a:gd name="T9" fmla="*/ 5643 h 12871"/>
              <a:gd name="T10" fmla="*/ 10230 w 10230"/>
              <a:gd name="T11" fmla="*/ 0 h 12871"/>
              <a:gd name="T12" fmla="*/ 0 w 10230"/>
              <a:gd name="T13" fmla="*/ 10060 h 12871"/>
            </a:gdLst>
            <a:ahLst/>
            <a:cxnLst>
              <a:cxn ang="0">
                <a:pos x="T0" y="T1"/>
              </a:cxn>
              <a:cxn ang="0">
                <a:pos x="T2" y="T3"/>
              </a:cxn>
              <a:cxn ang="0">
                <a:pos x="T4" y="T5"/>
              </a:cxn>
              <a:cxn ang="0">
                <a:pos x="T6" y="T7"/>
              </a:cxn>
              <a:cxn ang="0">
                <a:pos x="T8" y="T9"/>
              </a:cxn>
              <a:cxn ang="0">
                <a:pos x="T10" y="T11"/>
              </a:cxn>
              <a:cxn ang="0">
                <a:pos x="T12" y="T13"/>
              </a:cxn>
            </a:cxnLst>
            <a:rect l="0" t="0" r="r" b="b"/>
            <a:pathLst>
              <a:path w="10230" h="12871">
                <a:moveTo>
                  <a:pt x="0" y="10060"/>
                </a:moveTo>
                <a:lnTo>
                  <a:pt x="2811" y="10060"/>
                </a:lnTo>
                <a:lnTo>
                  <a:pt x="2811" y="12871"/>
                </a:lnTo>
                <a:lnTo>
                  <a:pt x="5333" y="10347"/>
                </a:lnTo>
                <a:lnTo>
                  <a:pt x="10230" y="5643"/>
                </a:lnTo>
                <a:lnTo>
                  <a:pt x="10230" y="0"/>
                </a:lnTo>
                <a:lnTo>
                  <a:pt x="0" y="10060"/>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3" name="Freeform 11"/>
          <p:cNvSpPr/>
          <p:nvPr/>
        </p:nvSpPr>
        <p:spPr bwMode="auto">
          <a:xfrm>
            <a:off x="10067650" y="3048562"/>
            <a:ext cx="1649151" cy="1839488"/>
          </a:xfrm>
          <a:custGeom>
            <a:avLst/>
            <a:gdLst>
              <a:gd name="T0" fmla="*/ 0 w 5706"/>
              <a:gd name="T1" fmla="*/ 5691 h 8502"/>
              <a:gd name="T2" fmla="*/ 2811 w 5706"/>
              <a:gd name="T3" fmla="*/ 5691 h 8502"/>
              <a:gd name="T4" fmla="*/ 2811 w 5706"/>
              <a:gd name="T5" fmla="*/ 8502 h 8502"/>
              <a:gd name="T6" fmla="*/ 5333 w 5706"/>
              <a:gd name="T7" fmla="*/ 5978 h 8502"/>
              <a:gd name="T8" fmla="*/ 5706 w 5706"/>
              <a:gd name="T9" fmla="*/ 5606 h 8502"/>
              <a:gd name="T10" fmla="*/ 5706 w 5706"/>
              <a:gd name="T11" fmla="*/ 0 h 8502"/>
              <a:gd name="T12" fmla="*/ 0 w 5706"/>
              <a:gd name="T13" fmla="*/ 5691 h 8502"/>
            </a:gdLst>
            <a:ahLst/>
            <a:cxnLst>
              <a:cxn ang="0">
                <a:pos x="T0" y="T1"/>
              </a:cxn>
              <a:cxn ang="0">
                <a:pos x="T2" y="T3"/>
              </a:cxn>
              <a:cxn ang="0">
                <a:pos x="T4" y="T5"/>
              </a:cxn>
              <a:cxn ang="0">
                <a:pos x="T6" y="T7"/>
              </a:cxn>
              <a:cxn ang="0">
                <a:pos x="T8" y="T9"/>
              </a:cxn>
              <a:cxn ang="0">
                <a:pos x="T10" y="T11"/>
              </a:cxn>
              <a:cxn ang="0">
                <a:pos x="T12" y="T13"/>
              </a:cxn>
            </a:cxnLst>
            <a:rect l="0" t="0" r="r" b="b"/>
            <a:pathLst>
              <a:path w="5706" h="8502">
                <a:moveTo>
                  <a:pt x="0" y="5691"/>
                </a:moveTo>
                <a:lnTo>
                  <a:pt x="2811" y="5691"/>
                </a:lnTo>
                <a:lnTo>
                  <a:pt x="2811" y="8502"/>
                </a:lnTo>
                <a:lnTo>
                  <a:pt x="5333" y="5978"/>
                </a:lnTo>
                <a:lnTo>
                  <a:pt x="5706" y="5606"/>
                </a:lnTo>
                <a:lnTo>
                  <a:pt x="5706" y="0"/>
                </a:lnTo>
                <a:lnTo>
                  <a:pt x="0" y="5691"/>
                </a:lnTo>
                <a:close/>
              </a:path>
            </a:pathLst>
          </a:custGeom>
          <a:solidFill>
            <a:srgbClr val="002F6C"/>
          </a:solidFill>
          <a:ln>
            <a:noFill/>
          </a:ln>
        </p:spPr>
        <p:txBody>
          <a:bodyPr vert="horz" wrap="square" lIns="91440" tIns="45720" rIns="91440" bIns="45720" numCol="1" anchor="t" anchorCtr="0" compatLnSpc="1"/>
          <a:lstStyle/>
          <a:p>
            <a:endParaRPr lang="en-US" sz="1800"/>
          </a:p>
        </p:txBody>
      </p:sp>
      <p:sp>
        <p:nvSpPr>
          <p:cNvPr id="24" name="Freeform 23"/>
          <p:cNvSpPr/>
          <p:nvPr/>
        </p:nvSpPr>
        <p:spPr bwMode="auto">
          <a:xfrm>
            <a:off x="8978008" y="4359197"/>
            <a:ext cx="2738792" cy="2045472"/>
          </a:xfrm>
          <a:custGeom>
            <a:avLst/>
            <a:gdLst>
              <a:gd name="T0" fmla="*/ 0 w 9479"/>
              <a:gd name="T1" fmla="*/ 9455 h 9455"/>
              <a:gd name="T2" fmla="*/ 5959 w 9479"/>
              <a:gd name="T3" fmla="*/ 9455 h 9455"/>
              <a:gd name="T4" fmla="*/ 9479 w 9479"/>
              <a:gd name="T5" fmla="*/ 6159 h 9455"/>
              <a:gd name="T6" fmla="*/ 9479 w 9479"/>
              <a:gd name="T7" fmla="*/ 0 h 9455"/>
              <a:gd name="T8" fmla="*/ 0 w 9479"/>
              <a:gd name="T9" fmla="*/ 9455 h 9455"/>
            </a:gdLst>
            <a:ahLst/>
            <a:cxnLst>
              <a:cxn ang="0">
                <a:pos x="T0" y="T1"/>
              </a:cxn>
              <a:cxn ang="0">
                <a:pos x="T2" y="T3"/>
              </a:cxn>
              <a:cxn ang="0">
                <a:pos x="T4" y="T5"/>
              </a:cxn>
              <a:cxn ang="0">
                <a:pos x="T6" y="T7"/>
              </a:cxn>
              <a:cxn ang="0">
                <a:pos x="T8" y="T9"/>
              </a:cxn>
            </a:cxnLst>
            <a:rect l="0" t="0" r="r" b="b"/>
            <a:pathLst>
              <a:path w="9479" h="9455">
                <a:moveTo>
                  <a:pt x="0" y="9455"/>
                </a:moveTo>
                <a:lnTo>
                  <a:pt x="5959" y="9455"/>
                </a:lnTo>
                <a:lnTo>
                  <a:pt x="9479" y="6159"/>
                </a:lnTo>
                <a:lnTo>
                  <a:pt x="9479" y="0"/>
                </a:lnTo>
                <a:lnTo>
                  <a:pt x="0" y="9455"/>
                </a:lnTo>
                <a:close/>
              </a:path>
            </a:pathLst>
          </a:custGeom>
          <a:solidFill>
            <a:srgbClr val="002F6C"/>
          </a:solidFill>
          <a:ln>
            <a:noFill/>
          </a:ln>
        </p:spPr>
        <p:txBody>
          <a:bodyPr vert="horz" wrap="square" lIns="91440" tIns="45720" rIns="91440" bIns="45720" numCol="1" anchor="t" anchorCtr="0" compatLnSpc="1"/>
          <a:lstStyle/>
          <a:p>
            <a:endParaRPr lang="en-US" sz="1800"/>
          </a:p>
        </p:txBody>
      </p:sp>
    </p:spTree>
    <p:extLst>
      <p:ext uri="{BB962C8B-B14F-4D97-AF65-F5344CB8AC3E}">
        <p14:creationId xmlns:p14="http://schemas.microsoft.com/office/powerpoint/2010/main" val="3733406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13" name="Rectangle 12"/>
          <p:cNvSpPr/>
          <p:nvPr/>
        </p:nvSpPr>
        <p:spPr>
          <a:xfrm>
            <a:off x="2540001" y="857250"/>
            <a:ext cx="9652000" cy="150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p:cNvSpPr/>
          <p:nvPr/>
        </p:nvSpPr>
        <p:spPr>
          <a:xfrm>
            <a:off x="475200" y="1143001"/>
            <a:ext cx="11241600" cy="5261669"/>
          </a:xfrm>
          <a:prstGeom prst="rect">
            <a:avLst/>
          </a:prstGeom>
          <a:solidFill>
            <a:srgbClr val="002F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latin typeface="Calibri"/>
              <a:sym typeface="Calibri"/>
            </a:endParaRPr>
          </a:p>
        </p:txBody>
      </p:sp>
      <p:cxnSp>
        <p:nvCxnSpPr>
          <p:cNvPr id="17" name="Straight Connector 16"/>
          <p:cNvCxnSpPr/>
          <p:nvPr/>
        </p:nvCxnSpPr>
        <p:spPr>
          <a:xfrm>
            <a:off x="304800" y="3861048"/>
            <a:ext cx="977554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hasCustomPrompt="1"/>
          </p:nvPr>
        </p:nvSpPr>
        <p:spPr>
          <a:xfrm>
            <a:off x="963085" y="1981201"/>
            <a:ext cx="8871999" cy="1362075"/>
          </a:xfrm>
        </p:spPr>
        <p:txBody>
          <a:bodyPr anchor="t">
            <a:normAutofit/>
          </a:bodyPr>
          <a:lstStyle>
            <a:lvl1pPr algn="l">
              <a:defRPr sz="2400" b="1" cap="none">
                <a:solidFill>
                  <a:schemeClr val="bg1"/>
                </a:solidFill>
              </a:defRPr>
            </a:lvl1pPr>
          </a:lstStyle>
          <a:p>
            <a:r>
              <a:rPr lang="en-US" dirty="0"/>
              <a:t>Click to edit master title style</a:t>
            </a:r>
          </a:p>
        </p:txBody>
      </p:sp>
      <p:sp>
        <p:nvSpPr>
          <p:cNvPr id="19" name="Text Placeholder 2"/>
          <p:cNvSpPr>
            <a:spLocks noGrp="1"/>
          </p:cNvSpPr>
          <p:nvPr>
            <p:ph type="body" idx="1"/>
          </p:nvPr>
        </p:nvSpPr>
        <p:spPr>
          <a:xfrm>
            <a:off x="963085" y="4046188"/>
            <a:ext cx="7811740" cy="1500187"/>
          </a:xfrm>
        </p:spPr>
        <p:txBody>
          <a:bodyPr anchor="t"/>
          <a:lstStyle>
            <a:lvl1pPr marL="0" indent="0">
              <a:buNone/>
              <a:defRPr sz="2000">
                <a:solidFill>
                  <a:srgbClr val="00B2A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20" name="Freeform 7"/>
          <p:cNvSpPr/>
          <p:nvPr/>
        </p:nvSpPr>
        <p:spPr bwMode="auto">
          <a:xfrm>
            <a:off x="10056078" y="5161099"/>
            <a:ext cx="1665759" cy="1243570"/>
          </a:xfrm>
          <a:custGeom>
            <a:avLst/>
            <a:gdLst>
              <a:gd name="T0" fmla="*/ 0 w 5764"/>
              <a:gd name="T1" fmla="*/ 5750 h 5750"/>
              <a:gd name="T2" fmla="*/ 5764 w 5764"/>
              <a:gd name="T3" fmla="*/ 5750 h 5750"/>
              <a:gd name="T4" fmla="*/ 5764 w 5764"/>
              <a:gd name="T5" fmla="*/ 0 h 5750"/>
              <a:gd name="T6" fmla="*/ 0 w 5764"/>
              <a:gd name="T7" fmla="*/ 5750 h 5750"/>
            </a:gdLst>
            <a:ahLst/>
            <a:cxnLst>
              <a:cxn ang="0">
                <a:pos x="T0" y="T1"/>
              </a:cxn>
              <a:cxn ang="0">
                <a:pos x="T2" y="T3"/>
              </a:cxn>
              <a:cxn ang="0">
                <a:pos x="T4" y="T5"/>
              </a:cxn>
              <a:cxn ang="0">
                <a:pos x="T6" y="T7"/>
              </a:cxn>
            </a:cxnLst>
            <a:rect l="0" t="0" r="r" b="b"/>
            <a:pathLst>
              <a:path w="5764" h="5750">
                <a:moveTo>
                  <a:pt x="0" y="5750"/>
                </a:moveTo>
                <a:lnTo>
                  <a:pt x="5764" y="5750"/>
                </a:lnTo>
                <a:lnTo>
                  <a:pt x="5764" y="0"/>
                </a:lnTo>
                <a:lnTo>
                  <a:pt x="0" y="5750"/>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1" name="Freeform 8"/>
          <p:cNvSpPr/>
          <p:nvPr/>
        </p:nvSpPr>
        <p:spPr bwMode="auto">
          <a:xfrm>
            <a:off x="7927968" y="3573583"/>
            <a:ext cx="3788833" cy="2831087"/>
          </a:xfrm>
          <a:custGeom>
            <a:avLst/>
            <a:gdLst>
              <a:gd name="T0" fmla="*/ 0 w 13118"/>
              <a:gd name="T1" fmla="*/ 13086 h 13086"/>
              <a:gd name="T2" fmla="*/ 5786 w 13118"/>
              <a:gd name="T3" fmla="*/ 13086 h 13086"/>
              <a:gd name="T4" fmla="*/ 13118 w 13118"/>
              <a:gd name="T5" fmla="*/ 5991 h 13086"/>
              <a:gd name="T6" fmla="*/ 13118 w 13118"/>
              <a:gd name="T7" fmla="*/ 0 h 13086"/>
              <a:gd name="T8" fmla="*/ 0 w 13118"/>
              <a:gd name="T9" fmla="*/ 13086 h 13086"/>
            </a:gdLst>
            <a:ahLst/>
            <a:cxnLst>
              <a:cxn ang="0">
                <a:pos x="T0" y="T1"/>
              </a:cxn>
              <a:cxn ang="0">
                <a:pos x="T2" y="T3"/>
              </a:cxn>
              <a:cxn ang="0">
                <a:pos x="T4" y="T5"/>
              </a:cxn>
              <a:cxn ang="0">
                <a:pos x="T6" y="T7"/>
              </a:cxn>
              <a:cxn ang="0">
                <a:pos x="T8" y="T9"/>
              </a:cxn>
            </a:cxnLst>
            <a:rect l="0" t="0" r="r" b="b"/>
            <a:pathLst>
              <a:path w="13118" h="13086">
                <a:moveTo>
                  <a:pt x="0" y="13086"/>
                </a:moveTo>
                <a:lnTo>
                  <a:pt x="5786" y="13086"/>
                </a:lnTo>
                <a:lnTo>
                  <a:pt x="13118" y="5991"/>
                </a:lnTo>
                <a:lnTo>
                  <a:pt x="13118" y="0"/>
                </a:lnTo>
                <a:lnTo>
                  <a:pt x="0" y="13086"/>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2" name="Freeform 9"/>
          <p:cNvSpPr/>
          <p:nvPr/>
        </p:nvSpPr>
        <p:spPr bwMode="auto">
          <a:xfrm>
            <a:off x="8762125" y="2283067"/>
            <a:ext cx="2954676" cy="2785100"/>
          </a:xfrm>
          <a:custGeom>
            <a:avLst/>
            <a:gdLst>
              <a:gd name="T0" fmla="*/ 0 w 10230"/>
              <a:gd name="T1" fmla="*/ 10060 h 12871"/>
              <a:gd name="T2" fmla="*/ 2811 w 10230"/>
              <a:gd name="T3" fmla="*/ 10060 h 12871"/>
              <a:gd name="T4" fmla="*/ 2811 w 10230"/>
              <a:gd name="T5" fmla="*/ 12871 h 12871"/>
              <a:gd name="T6" fmla="*/ 5333 w 10230"/>
              <a:gd name="T7" fmla="*/ 10347 h 12871"/>
              <a:gd name="T8" fmla="*/ 10230 w 10230"/>
              <a:gd name="T9" fmla="*/ 5643 h 12871"/>
              <a:gd name="T10" fmla="*/ 10230 w 10230"/>
              <a:gd name="T11" fmla="*/ 0 h 12871"/>
              <a:gd name="T12" fmla="*/ 0 w 10230"/>
              <a:gd name="T13" fmla="*/ 10060 h 12871"/>
            </a:gdLst>
            <a:ahLst/>
            <a:cxnLst>
              <a:cxn ang="0">
                <a:pos x="T0" y="T1"/>
              </a:cxn>
              <a:cxn ang="0">
                <a:pos x="T2" y="T3"/>
              </a:cxn>
              <a:cxn ang="0">
                <a:pos x="T4" y="T5"/>
              </a:cxn>
              <a:cxn ang="0">
                <a:pos x="T6" y="T7"/>
              </a:cxn>
              <a:cxn ang="0">
                <a:pos x="T8" y="T9"/>
              </a:cxn>
              <a:cxn ang="0">
                <a:pos x="T10" y="T11"/>
              </a:cxn>
              <a:cxn ang="0">
                <a:pos x="T12" y="T13"/>
              </a:cxn>
            </a:cxnLst>
            <a:rect l="0" t="0" r="r" b="b"/>
            <a:pathLst>
              <a:path w="10230" h="12871">
                <a:moveTo>
                  <a:pt x="0" y="10060"/>
                </a:moveTo>
                <a:lnTo>
                  <a:pt x="2811" y="10060"/>
                </a:lnTo>
                <a:lnTo>
                  <a:pt x="2811" y="12871"/>
                </a:lnTo>
                <a:lnTo>
                  <a:pt x="5333" y="10347"/>
                </a:lnTo>
                <a:lnTo>
                  <a:pt x="10230" y="5643"/>
                </a:lnTo>
                <a:lnTo>
                  <a:pt x="10230" y="0"/>
                </a:lnTo>
                <a:lnTo>
                  <a:pt x="0" y="10060"/>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3" name="Freeform 11"/>
          <p:cNvSpPr/>
          <p:nvPr/>
        </p:nvSpPr>
        <p:spPr bwMode="auto">
          <a:xfrm>
            <a:off x="10067650" y="3048562"/>
            <a:ext cx="1649151" cy="1839488"/>
          </a:xfrm>
          <a:custGeom>
            <a:avLst/>
            <a:gdLst>
              <a:gd name="T0" fmla="*/ 0 w 5706"/>
              <a:gd name="T1" fmla="*/ 5691 h 8502"/>
              <a:gd name="T2" fmla="*/ 2811 w 5706"/>
              <a:gd name="T3" fmla="*/ 5691 h 8502"/>
              <a:gd name="T4" fmla="*/ 2811 w 5706"/>
              <a:gd name="T5" fmla="*/ 8502 h 8502"/>
              <a:gd name="T6" fmla="*/ 5333 w 5706"/>
              <a:gd name="T7" fmla="*/ 5978 h 8502"/>
              <a:gd name="T8" fmla="*/ 5706 w 5706"/>
              <a:gd name="T9" fmla="*/ 5606 h 8502"/>
              <a:gd name="T10" fmla="*/ 5706 w 5706"/>
              <a:gd name="T11" fmla="*/ 0 h 8502"/>
              <a:gd name="T12" fmla="*/ 0 w 5706"/>
              <a:gd name="T13" fmla="*/ 5691 h 8502"/>
            </a:gdLst>
            <a:ahLst/>
            <a:cxnLst>
              <a:cxn ang="0">
                <a:pos x="T0" y="T1"/>
              </a:cxn>
              <a:cxn ang="0">
                <a:pos x="T2" y="T3"/>
              </a:cxn>
              <a:cxn ang="0">
                <a:pos x="T4" y="T5"/>
              </a:cxn>
              <a:cxn ang="0">
                <a:pos x="T6" y="T7"/>
              </a:cxn>
              <a:cxn ang="0">
                <a:pos x="T8" y="T9"/>
              </a:cxn>
              <a:cxn ang="0">
                <a:pos x="T10" y="T11"/>
              </a:cxn>
              <a:cxn ang="0">
                <a:pos x="T12" y="T13"/>
              </a:cxn>
            </a:cxnLst>
            <a:rect l="0" t="0" r="r" b="b"/>
            <a:pathLst>
              <a:path w="5706" h="8502">
                <a:moveTo>
                  <a:pt x="0" y="5691"/>
                </a:moveTo>
                <a:lnTo>
                  <a:pt x="2811" y="5691"/>
                </a:lnTo>
                <a:lnTo>
                  <a:pt x="2811" y="8502"/>
                </a:lnTo>
                <a:lnTo>
                  <a:pt x="5333" y="5978"/>
                </a:lnTo>
                <a:lnTo>
                  <a:pt x="5706" y="5606"/>
                </a:lnTo>
                <a:lnTo>
                  <a:pt x="5706" y="0"/>
                </a:lnTo>
                <a:lnTo>
                  <a:pt x="0" y="5691"/>
                </a:lnTo>
                <a:close/>
              </a:path>
            </a:pathLst>
          </a:custGeom>
          <a:solidFill>
            <a:srgbClr val="002F6C"/>
          </a:solidFill>
          <a:ln>
            <a:noFill/>
          </a:ln>
        </p:spPr>
        <p:txBody>
          <a:bodyPr vert="horz" wrap="square" lIns="91440" tIns="45720" rIns="91440" bIns="45720" numCol="1" anchor="t" anchorCtr="0" compatLnSpc="1"/>
          <a:lstStyle/>
          <a:p>
            <a:endParaRPr lang="en-US" sz="1800"/>
          </a:p>
        </p:txBody>
      </p:sp>
      <p:sp>
        <p:nvSpPr>
          <p:cNvPr id="24" name="Freeform 23"/>
          <p:cNvSpPr/>
          <p:nvPr/>
        </p:nvSpPr>
        <p:spPr bwMode="auto">
          <a:xfrm>
            <a:off x="8978008" y="4359197"/>
            <a:ext cx="2738792" cy="2045472"/>
          </a:xfrm>
          <a:custGeom>
            <a:avLst/>
            <a:gdLst>
              <a:gd name="T0" fmla="*/ 0 w 9479"/>
              <a:gd name="T1" fmla="*/ 9455 h 9455"/>
              <a:gd name="T2" fmla="*/ 5959 w 9479"/>
              <a:gd name="T3" fmla="*/ 9455 h 9455"/>
              <a:gd name="T4" fmla="*/ 9479 w 9479"/>
              <a:gd name="T5" fmla="*/ 6159 h 9455"/>
              <a:gd name="T6" fmla="*/ 9479 w 9479"/>
              <a:gd name="T7" fmla="*/ 0 h 9455"/>
              <a:gd name="T8" fmla="*/ 0 w 9479"/>
              <a:gd name="T9" fmla="*/ 9455 h 9455"/>
            </a:gdLst>
            <a:ahLst/>
            <a:cxnLst>
              <a:cxn ang="0">
                <a:pos x="T0" y="T1"/>
              </a:cxn>
              <a:cxn ang="0">
                <a:pos x="T2" y="T3"/>
              </a:cxn>
              <a:cxn ang="0">
                <a:pos x="T4" y="T5"/>
              </a:cxn>
              <a:cxn ang="0">
                <a:pos x="T6" y="T7"/>
              </a:cxn>
              <a:cxn ang="0">
                <a:pos x="T8" y="T9"/>
              </a:cxn>
            </a:cxnLst>
            <a:rect l="0" t="0" r="r" b="b"/>
            <a:pathLst>
              <a:path w="9479" h="9455">
                <a:moveTo>
                  <a:pt x="0" y="9455"/>
                </a:moveTo>
                <a:lnTo>
                  <a:pt x="5959" y="9455"/>
                </a:lnTo>
                <a:lnTo>
                  <a:pt x="9479" y="6159"/>
                </a:lnTo>
                <a:lnTo>
                  <a:pt x="9479" y="0"/>
                </a:lnTo>
                <a:lnTo>
                  <a:pt x="0" y="9455"/>
                </a:lnTo>
                <a:close/>
              </a:path>
            </a:pathLst>
          </a:custGeom>
          <a:solidFill>
            <a:srgbClr val="002F6C"/>
          </a:solidFill>
          <a:ln>
            <a:noFill/>
          </a:ln>
        </p:spPr>
        <p:txBody>
          <a:bodyPr vert="horz" wrap="square" lIns="91440" tIns="45720" rIns="91440" bIns="45720" numCol="1" anchor="t" anchorCtr="0" compatLnSpc="1"/>
          <a:lstStyle/>
          <a:p>
            <a:endParaRPr lang="en-US" sz="1800"/>
          </a:p>
        </p:txBody>
      </p:sp>
      <p:sp>
        <p:nvSpPr>
          <p:cNvPr id="4" name="Date Placeholder 3"/>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3832987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sp>
        <p:nvSpPr>
          <p:cNvPr id="13" name="Rectangle 12"/>
          <p:cNvSpPr/>
          <p:nvPr/>
        </p:nvSpPr>
        <p:spPr>
          <a:xfrm>
            <a:off x="2540001" y="857250"/>
            <a:ext cx="9652000" cy="150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p:cNvSpPr/>
          <p:nvPr/>
        </p:nvSpPr>
        <p:spPr>
          <a:xfrm>
            <a:off x="475200" y="1143001"/>
            <a:ext cx="11241600" cy="5261669"/>
          </a:xfrm>
          <a:prstGeom prst="rect">
            <a:avLst/>
          </a:prstGeom>
          <a:solidFill>
            <a:srgbClr val="002F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800" dirty="0">
              <a:latin typeface="Calibri"/>
              <a:sym typeface="Calibri"/>
            </a:endParaRPr>
          </a:p>
        </p:txBody>
      </p:sp>
      <p:cxnSp>
        <p:nvCxnSpPr>
          <p:cNvPr id="17" name="Straight Connector 16"/>
          <p:cNvCxnSpPr/>
          <p:nvPr/>
        </p:nvCxnSpPr>
        <p:spPr>
          <a:xfrm>
            <a:off x="304800" y="3861048"/>
            <a:ext cx="977554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hasCustomPrompt="1"/>
          </p:nvPr>
        </p:nvSpPr>
        <p:spPr>
          <a:xfrm>
            <a:off x="963085" y="1981201"/>
            <a:ext cx="8871999" cy="1362075"/>
          </a:xfrm>
        </p:spPr>
        <p:txBody>
          <a:bodyPr anchor="t">
            <a:normAutofit/>
          </a:bodyPr>
          <a:lstStyle>
            <a:lvl1pPr algn="l">
              <a:defRPr sz="2400" b="1" cap="none">
                <a:solidFill>
                  <a:schemeClr val="bg1"/>
                </a:solidFill>
              </a:defRPr>
            </a:lvl1pPr>
          </a:lstStyle>
          <a:p>
            <a:r>
              <a:rPr lang="en-US" dirty="0"/>
              <a:t>Click to edit master title style</a:t>
            </a:r>
          </a:p>
        </p:txBody>
      </p:sp>
      <p:sp>
        <p:nvSpPr>
          <p:cNvPr id="19" name="Text Placeholder 2"/>
          <p:cNvSpPr>
            <a:spLocks noGrp="1"/>
          </p:cNvSpPr>
          <p:nvPr>
            <p:ph type="body" idx="1"/>
          </p:nvPr>
        </p:nvSpPr>
        <p:spPr>
          <a:xfrm>
            <a:off x="963085" y="4046188"/>
            <a:ext cx="7811740" cy="1500187"/>
          </a:xfrm>
        </p:spPr>
        <p:txBody>
          <a:bodyPr anchor="t"/>
          <a:lstStyle>
            <a:lvl1pPr marL="0" indent="0">
              <a:buNone/>
              <a:defRPr sz="2000">
                <a:solidFill>
                  <a:srgbClr val="00B2A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20" name="Freeform 7"/>
          <p:cNvSpPr/>
          <p:nvPr/>
        </p:nvSpPr>
        <p:spPr bwMode="auto">
          <a:xfrm>
            <a:off x="10056078" y="5161099"/>
            <a:ext cx="1665759" cy="1243570"/>
          </a:xfrm>
          <a:custGeom>
            <a:avLst/>
            <a:gdLst>
              <a:gd name="T0" fmla="*/ 0 w 5764"/>
              <a:gd name="T1" fmla="*/ 5750 h 5750"/>
              <a:gd name="T2" fmla="*/ 5764 w 5764"/>
              <a:gd name="T3" fmla="*/ 5750 h 5750"/>
              <a:gd name="T4" fmla="*/ 5764 w 5764"/>
              <a:gd name="T5" fmla="*/ 0 h 5750"/>
              <a:gd name="T6" fmla="*/ 0 w 5764"/>
              <a:gd name="T7" fmla="*/ 5750 h 5750"/>
            </a:gdLst>
            <a:ahLst/>
            <a:cxnLst>
              <a:cxn ang="0">
                <a:pos x="T0" y="T1"/>
              </a:cxn>
              <a:cxn ang="0">
                <a:pos x="T2" y="T3"/>
              </a:cxn>
              <a:cxn ang="0">
                <a:pos x="T4" y="T5"/>
              </a:cxn>
              <a:cxn ang="0">
                <a:pos x="T6" y="T7"/>
              </a:cxn>
            </a:cxnLst>
            <a:rect l="0" t="0" r="r" b="b"/>
            <a:pathLst>
              <a:path w="5764" h="5750">
                <a:moveTo>
                  <a:pt x="0" y="5750"/>
                </a:moveTo>
                <a:lnTo>
                  <a:pt x="5764" y="5750"/>
                </a:lnTo>
                <a:lnTo>
                  <a:pt x="5764" y="0"/>
                </a:lnTo>
                <a:lnTo>
                  <a:pt x="0" y="5750"/>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1" name="Freeform 8"/>
          <p:cNvSpPr/>
          <p:nvPr/>
        </p:nvSpPr>
        <p:spPr bwMode="auto">
          <a:xfrm>
            <a:off x="7927968" y="3573583"/>
            <a:ext cx="3788833" cy="2831087"/>
          </a:xfrm>
          <a:custGeom>
            <a:avLst/>
            <a:gdLst>
              <a:gd name="T0" fmla="*/ 0 w 13118"/>
              <a:gd name="T1" fmla="*/ 13086 h 13086"/>
              <a:gd name="T2" fmla="*/ 5786 w 13118"/>
              <a:gd name="T3" fmla="*/ 13086 h 13086"/>
              <a:gd name="T4" fmla="*/ 13118 w 13118"/>
              <a:gd name="T5" fmla="*/ 5991 h 13086"/>
              <a:gd name="T6" fmla="*/ 13118 w 13118"/>
              <a:gd name="T7" fmla="*/ 0 h 13086"/>
              <a:gd name="T8" fmla="*/ 0 w 13118"/>
              <a:gd name="T9" fmla="*/ 13086 h 13086"/>
            </a:gdLst>
            <a:ahLst/>
            <a:cxnLst>
              <a:cxn ang="0">
                <a:pos x="T0" y="T1"/>
              </a:cxn>
              <a:cxn ang="0">
                <a:pos x="T2" y="T3"/>
              </a:cxn>
              <a:cxn ang="0">
                <a:pos x="T4" y="T5"/>
              </a:cxn>
              <a:cxn ang="0">
                <a:pos x="T6" y="T7"/>
              </a:cxn>
              <a:cxn ang="0">
                <a:pos x="T8" y="T9"/>
              </a:cxn>
            </a:cxnLst>
            <a:rect l="0" t="0" r="r" b="b"/>
            <a:pathLst>
              <a:path w="13118" h="13086">
                <a:moveTo>
                  <a:pt x="0" y="13086"/>
                </a:moveTo>
                <a:lnTo>
                  <a:pt x="5786" y="13086"/>
                </a:lnTo>
                <a:lnTo>
                  <a:pt x="13118" y="5991"/>
                </a:lnTo>
                <a:lnTo>
                  <a:pt x="13118" y="0"/>
                </a:lnTo>
                <a:lnTo>
                  <a:pt x="0" y="13086"/>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2" name="Freeform 9"/>
          <p:cNvSpPr/>
          <p:nvPr/>
        </p:nvSpPr>
        <p:spPr bwMode="auto">
          <a:xfrm>
            <a:off x="8762125" y="2283067"/>
            <a:ext cx="2954676" cy="2785100"/>
          </a:xfrm>
          <a:custGeom>
            <a:avLst/>
            <a:gdLst>
              <a:gd name="T0" fmla="*/ 0 w 10230"/>
              <a:gd name="T1" fmla="*/ 10060 h 12871"/>
              <a:gd name="T2" fmla="*/ 2811 w 10230"/>
              <a:gd name="T3" fmla="*/ 10060 h 12871"/>
              <a:gd name="T4" fmla="*/ 2811 w 10230"/>
              <a:gd name="T5" fmla="*/ 12871 h 12871"/>
              <a:gd name="T6" fmla="*/ 5333 w 10230"/>
              <a:gd name="T7" fmla="*/ 10347 h 12871"/>
              <a:gd name="T8" fmla="*/ 10230 w 10230"/>
              <a:gd name="T9" fmla="*/ 5643 h 12871"/>
              <a:gd name="T10" fmla="*/ 10230 w 10230"/>
              <a:gd name="T11" fmla="*/ 0 h 12871"/>
              <a:gd name="T12" fmla="*/ 0 w 10230"/>
              <a:gd name="T13" fmla="*/ 10060 h 12871"/>
            </a:gdLst>
            <a:ahLst/>
            <a:cxnLst>
              <a:cxn ang="0">
                <a:pos x="T0" y="T1"/>
              </a:cxn>
              <a:cxn ang="0">
                <a:pos x="T2" y="T3"/>
              </a:cxn>
              <a:cxn ang="0">
                <a:pos x="T4" y="T5"/>
              </a:cxn>
              <a:cxn ang="0">
                <a:pos x="T6" y="T7"/>
              </a:cxn>
              <a:cxn ang="0">
                <a:pos x="T8" y="T9"/>
              </a:cxn>
              <a:cxn ang="0">
                <a:pos x="T10" y="T11"/>
              </a:cxn>
              <a:cxn ang="0">
                <a:pos x="T12" y="T13"/>
              </a:cxn>
            </a:cxnLst>
            <a:rect l="0" t="0" r="r" b="b"/>
            <a:pathLst>
              <a:path w="10230" h="12871">
                <a:moveTo>
                  <a:pt x="0" y="10060"/>
                </a:moveTo>
                <a:lnTo>
                  <a:pt x="2811" y="10060"/>
                </a:lnTo>
                <a:lnTo>
                  <a:pt x="2811" y="12871"/>
                </a:lnTo>
                <a:lnTo>
                  <a:pt x="5333" y="10347"/>
                </a:lnTo>
                <a:lnTo>
                  <a:pt x="10230" y="5643"/>
                </a:lnTo>
                <a:lnTo>
                  <a:pt x="10230" y="0"/>
                </a:lnTo>
                <a:lnTo>
                  <a:pt x="0" y="10060"/>
                </a:lnTo>
                <a:close/>
              </a:path>
            </a:pathLst>
          </a:custGeom>
          <a:solidFill>
            <a:srgbClr val="00B2A9"/>
          </a:solidFill>
          <a:ln>
            <a:noFill/>
          </a:ln>
        </p:spPr>
        <p:txBody>
          <a:bodyPr vert="horz" wrap="square" lIns="91440" tIns="45720" rIns="91440" bIns="45720" numCol="1" anchor="t" anchorCtr="0" compatLnSpc="1"/>
          <a:lstStyle/>
          <a:p>
            <a:endParaRPr lang="en-US" sz="1800"/>
          </a:p>
        </p:txBody>
      </p:sp>
      <p:sp>
        <p:nvSpPr>
          <p:cNvPr id="23" name="Freeform 11"/>
          <p:cNvSpPr/>
          <p:nvPr/>
        </p:nvSpPr>
        <p:spPr bwMode="auto">
          <a:xfrm>
            <a:off x="10067650" y="3048562"/>
            <a:ext cx="1649151" cy="1839488"/>
          </a:xfrm>
          <a:custGeom>
            <a:avLst/>
            <a:gdLst>
              <a:gd name="T0" fmla="*/ 0 w 5706"/>
              <a:gd name="T1" fmla="*/ 5691 h 8502"/>
              <a:gd name="T2" fmla="*/ 2811 w 5706"/>
              <a:gd name="T3" fmla="*/ 5691 h 8502"/>
              <a:gd name="T4" fmla="*/ 2811 w 5706"/>
              <a:gd name="T5" fmla="*/ 8502 h 8502"/>
              <a:gd name="T6" fmla="*/ 5333 w 5706"/>
              <a:gd name="T7" fmla="*/ 5978 h 8502"/>
              <a:gd name="T8" fmla="*/ 5706 w 5706"/>
              <a:gd name="T9" fmla="*/ 5606 h 8502"/>
              <a:gd name="T10" fmla="*/ 5706 w 5706"/>
              <a:gd name="T11" fmla="*/ 0 h 8502"/>
              <a:gd name="T12" fmla="*/ 0 w 5706"/>
              <a:gd name="T13" fmla="*/ 5691 h 8502"/>
            </a:gdLst>
            <a:ahLst/>
            <a:cxnLst>
              <a:cxn ang="0">
                <a:pos x="T0" y="T1"/>
              </a:cxn>
              <a:cxn ang="0">
                <a:pos x="T2" y="T3"/>
              </a:cxn>
              <a:cxn ang="0">
                <a:pos x="T4" y="T5"/>
              </a:cxn>
              <a:cxn ang="0">
                <a:pos x="T6" y="T7"/>
              </a:cxn>
              <a:cxn ang="0">
                <a:pos x="T8" y="T9"/>
              </a:cxn>
              <a:cxn ang="0">
                <a:pos x="T10" y="T11"/>
              </a:cxn>
              <a:cxn ang="0">
                <a:pos x="T12" y="T13"/>
              </a:cxn>
            </a:cxnLst>
            <a:rect l="0" t="0" r="r" b="b"/>
            <a:pathLst>
              <a:path w="5706" h="8502">
                <a:moveTo>
                  <a:pt x="0" y="5691"/>
                </a:moveTo>
                <a:lnTo>
                  <a:pt x="2811" y="5691"/>
                </a:lnTo>
                <a:lnTo>
                  <a:pt x="2811" y="8502"/>
                </a:lnTo>
                <a:lnTo>
                  <a:pt x="5333" y="5978"/>
                </a:lnTo>
                <a:lnTo>
                  <a:pt x="5706" y="5606"/>
                </a:lnTo>
                <a:lnTo>
                  <a:pt x="5706" y="0"/>
                </a:lnTo>
                <a:lnTo>
                  <a:pt x="0" y="5691"/>
                </a:lnTo>
                <a:close/>
              </a:path>
            </a:pathLst>
          </a:custGeom>
          <a:solidFill>
            <a:srgbClr val="002F6C"/>
          </a:solidFill>
          <a:ln>
            <a:noFill/>
          </a:ln>
        </p:spPr>
        <p:txBody>
          <a:bodyPr vert="horz" wrap="square" lIns="91440" tIns="45720" rIns="91440" bIns="45720" numCol="1" anchor="t" anchorCtr="0" compatLnSpc="1"/>
          <a:lstStyle/>
          <a:p>
            <a:endParaRPr lang="en-US" sz="1800"/>
          </a:p>
        </p:txBody>
      </p:sp>
      <p:sp>
        <p:nvSpPr>
          <p:cNvPr id="24" name="Freeform 23"/>
          <p:cNvSpPr/>
          <p:nvPr/>
        </p:nvSpPr>
        <p:spPr bwMode="auto">
          <a:xfrm>
            <a:off x="8978008" y="4359197"/>
            <a:ext cx="2738792" cy="2045472"/>
          </a:xfrm>
          <a:custGeom>
            <a:avLst/>
            <a:gdLst>
              <a:gd name="T0" fmla="*/ 0 w 9479"/>
              <a:gd name="T1" fmla="*/ 9455 h 9455"/>
              <a:gd name="T2" fmla="*/ 5959 w 9479"/>
              <a:gd name="T3" fmla="*/ 9455 h 9455"/>
              <a:gd name="T4" fmla="*/ 9479 w 9479"/>
              <a:gd name="T5" fmla="*/ 6159 h 9455"/>
              <a:gd name="T6" fmla="*/ 9479 w 9479"/>
              <a:gd name="T7" fmla="*/ 0 h 9455"/>
              <a:gd name="T8" fmla="*/ 0 w 9479"/>
              <a:gd name="T9" fmla="*/ 9455 h 9455"/>
            </a:gdLst>
            <a:ahLst/>
            <a:cxnLst>
              <a:cxn ang="0">
                <a:pos x="T0" y="T1"/>
              </a:cxn>
              <a:cxn ang="0">
                <a:pos x="T2" y="T3"/>
              </a:cxn>
              <a:cxn ang="0">
                <a:pos x="T4" y="T5"/>
              </a:cxn>
              <a:cxn ang="0">
                <a:pos x="T6" y="T7"/>
              </a:cxn>
              <a:cxn ang="0">
                <a:pos x="T8" y="T9"/>
              </a:cxn>
            </a:cxnLst>
            <a:rect l="0" t="0" r="r" b="b"/>
            <a:pathLst>
              <a:path w="9479" h="9455">
                <a:moveTo>
                  <a:pt x="0" y="9455"/>
                </a:moveTo>
                <a:lnTo>
                  <a:pt x="5959" y="9455"/>
                </a:lnTo>
                <a:lnTo>
                  <a:pt x="9479" y="6159"/>
                </a:lnTo>
                <a:lnTo>
                  <a:pt x="9479" y="0"/>
                </a:lnTo>
                <a:lnTo>
                  <a:pt x="0" y="9455"/>
                </a:lnTo>
                <a:close/>
              </a:path>
            </a:pathLst>
          </a:custGeom>
          <a:solidFill>
            <a:srgbClr val="002F6C"/>
          </a:solidFill>
          <a:ln>
            <a:noFill/>
          </a:ln>
        </p:spPr>
        <p:txBody>
          <a:bodyPr vert="horz" wrap="square" lIns="91440" tIns="45720" rIns="91440" bIns="45720" numCol="1" anchor="t" anchorCtr="0" compatLnSpc="1"/>
          <a:lstStyle/>
          <a:p>
            <a:endParaRPr lang="en-US" sz="1800"/>
          </a:p>
        </p:txBody>
      </p:sp>
      <p:sp>
        <p:nvSpPr>
          <p:cNvPr id="4" name="Date Placeholder 3"/>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2794758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41600" y="122238"/>
            <a:ext cx="9042400" cy="86836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08000" y="1112837"/>
            <a:ext cx="5486400" cy="50593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112837"/>
            <a:ext cx="5486400" cy="5059363"/>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437842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1600" y="122238"/>
            <a:ext cx="9042400" cy="86836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06400" y="1066800"/>
            <a:ext cx="5590117" cy="639762"/>
          </a:xfrm>
        </p:spPr>
        <p:txBody>
          <a:bodyPr anchor="ctr">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06400" y="1782763"/>
            <a:ext cx="5590117" cy="4343401"/>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066800"/>
            <a:ext cx="5490633" cy="639762"/>
          </a:xfrm>
        </p:spPr>
        <p:txBody>
          <a:bodyPr anchor="ctr">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1782763"/>
            <a:ext cx="5490633" cy="4343401"/>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3452949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374713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1247247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435101"/>
            <a:ext cx="6917267" cy="4691063"/>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
        <p:nvSpPr>
          <p:cNvPr id="8" name="Title 1"/>
          <p:cNvSpPr>
            <a:spLocks noGrp="1"/>
          </p:cNvSpPr>
          <p:nvPr>
            <p:ph type="title"/>
          </p:nvPr>
        </p:nvSpPr>
        <p:spPr>
          <a:xfrm>
            <a:off x="2641600" y="122238"/>
            <a:ext cx="9042400" cy="868362"/>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834038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4022567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1917510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08000" y="6356351"/>
            <a:ext cx="2946400" cy="365125"/>
          </a:xfrm>
          <a:prstGeom prst="rect">
            <a:avLst/>
          </a:prstGeom>
        </p:spPr>
        <p:txBody>
          <a:bodyPr/>
          <a:lstStyle/>
          <a:p>
            <a:fld id="{49065A7F-0436-4FA9-AC3D-C12736EFA544}" type="datetimeFigureOut">
              <a:rPr lang="en-US" smtClean="0"/>
              <a:t>6/30/2026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E744D8DA-5490-4E0D-920F-FF7B8E5EE0B1}" type="slidenum">
              <a:rPr lang="en-US" smtClean="0"/>
              <a:t>‹#›</a:t>
            </a:fld>
            <a:endParaRPr lang="en-US"/>
          </a:p>
        </p:txBody>
      </p:sp>
    </p:spTree>
    <p:extLst>
      <p:ext uri="{BB962C8B-B14F-4D97-AF65-F5344CB8AC3E}">
        <p14:creationId xmlns:p14="http://schemas.microsoft.com/office/powerpoint/2010/main" val="1004680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60800" y="122238"/>
            <a:ext cx="7518400" cy="8683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8000" y="1112839"/>
            <a:ext cx="11176000" cy="50133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4064001" y="990600"/>
            <a:ext cx="8139839" cy="0"/>
          </a:xfrm>
          <a:prstGeom prst="line">
            <a:avLst/>
          </a:prstGeom>
          <a:ln w="12700">
            <a:solidFill>
              <a:srgbClr val="00B2A9"/>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06400" y="304800"/>
            <a:ext cx="2979475" cy="585998"/>
          </a:xfrm>
          <a:prstGeom prst="rect">
            <a:avLst/>
          </a:prstGeom>
        </p:spPr>
      </p:pic>
      <p:sp>
        <p:nvSpPr>
          <p:cNvPr id="7" name="Date Placeholder 3"/>
          <p:cNvSpPr>
            <a:spLocks noGrp="1"/>
          </p:cNvSpPr>
          <p:nvPr>
            <p:ph type="dt" sz="half" idx="2"/>
          </p:nvPr>
        </p:nvSpPr>
        <p:spPr>
          <a:xfrm>
            <a:off x="508000" y="6356351"/>
            <a:ext cx="2946400"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49065A7F-0436-4FA9-AC3D-C12736EFA544}" type="datetimeFigureOut">
              <a:rPr lang="en-US" smtClean="0"/>
              <a:t>6/30/2026</a:t>
            </a:fld>
            <a:endParaRPr lang="en-US"/>
          </a:p>
        </p:txBody>
      </p:sp>
      <p:sp>
        <p:nvSpPr>
          <p:cNvPr id="8"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a:defRPr sz="1200">
                <a:solidFill>
                  <a:schemeClr val="tx1">
                    <a:tint val="75000"/>
                  </a:schemeClr>
                </a:solidFill>
              </a:defRPr>
            </a:lvl1pPr>
          </a:lstStyle>
          <a:p>
            <a:endParaRPr lang="en-US"/>
          </a:p>
        </p:txBody>
      </p:sp>
      <p:sp>
        <p:nvSpPr>
          <p:cNvPr id="9"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t"/>
          <a:lstStyle>
            <a:lvl1pPr algn="r">
              <a:defRPr sz="1200">
                <a:solidFill>
                  <a:schemeClr val="bg1">
                    <a:lumMod val="65000"/>
                  </a:schemeClr>
                </a:solidFill>
              </a:defRPr>
            </a:lvl1pPr>
          </a:lstStyle>
          <a:p>
            <a:fld id="{E744D8DA-5490-4E0D-920F-FF7B8E5EE0B1}" type="slidenum">
              <a:rPr lang="en-US" smtClean="0"/>
              <a:t>‹#›</a:t>
            </a:fld>
            <a:endParaRPr lang="en-US"/>
          </a:p>
        </p:txBody>
      </p:sp>
      <p:grpSp>
        <p:nvGrpSpPr>
          <p:cNvPr id="4" name="Group 3"/>
          <p:cNvGrpSpPr/>
          <p:nvPr/>
        </p:nvGrpSpPr>
        <p:grpSpPr>
          <a:xfrm>
            <a:off x="0" y="6586538"/>
            <a:ext cx="12192000" cy="271462"/>
            <a:chOff x="0" y="6586538"/>
            <a:chExt cx="9144000" cy="271462"/>
          </a:xfrm>
        </p:grpSpPr>
        <p:sp>
          <p:nvSpPr>
            <p:cNvPr id="11" name="Rectangle 6"/>
            <p:cNvSpPr>
              <a:spLocks noChangeArrowheads="1"/>
            </p:cNvSpPr>
            <p:nvPr userDrawn="1"/>
          </p:nvSpPr>
          <p:spPr bwMode="auto">
            <a:xfrm>
              <a:off x="0" y="6689725"/>
              <a:ext cx="9144000" cy="168275"/>
            </a:xfrm>
            <a:prstGeom prst="rect">
              <a:avLst/>
            </a:prstGeom>
            <a:solidFill>
              <a:srgbClr val="00B2A9"/>
            </a:solidFill>
            <a:ln>
              <a:noFill/>
            </a:ln>
          </p:spPr>
          <p:txBody>
            <a:bodyPr vert="horz" wrap="square" lIns="91440" tIns="45720" rIns="91440" bIns="45720" numCol="1" anchor="t" anchorCtr="0" compatLnSpc="1"/>
            <a:lstStyle/>
            <a:p>
              <a:endParaRPr lang="en-US" sz="1800"/>
            </a:p>
          </p:txBody>
        </p:sp>
        <p:sp>
          <p:nvSpPr>
            <p:cNvPr id="12" name="Freeform 7"/>
            <p:cNvSpPr/>
            <p:nvPr userDrawn="1"/>
          </p:nvSpPr>
          <p:spPr bwMode="auto">
            <a:xfrm rot="10800000" flipH="1">
              <a:off x="7051675" y="6586538"/>
              <a:ext cx="2092325" cy="241300"/>
            </a:xfrm>
            <a:custGeom>
              <a:avLst/>
              <a:gdLst>
                <a:gd name="T0" fmla="*/ 0 w 5801"/>
                <a:gd name="T1" fmla="*/ 672 h 672"/>
                <a:gd name="T2" fmla="*/ 5801 w 5801"/>
                <a:gd name="T3" fmla="*/ 672 h 672"/>
                <a:gd name="T4" fmla="*/ 5801 w 5801"/>
                <a:gd name="T5" fmla="*/ 0 h 672"/>
                <a:gd name="T6" fmla="*/ 0 w 5801"/>
                <a:gd name="T7" fmla="*/ 0 h 672"/>
                <a:gd name="T8" fmla="*/ 337 w 5801"/>
                <a:gd name="T9" fmla="*/ 336 h 672"/>
                <a:gd name="T10" fmla="*/ 0 w 5801"/>
                <a:gd name="T11" fmla="*/ 672 h 672"/>
              </a:gdLst>
              <a:ahLst/>
              <a:cxnLst>
                <a:cxn ang="0">
                  <a:pos x="T0" y="T1"/>
                </a:cxn>
                <a:cxn ang="0">
                  <a:pos x="T2" y="T3"/>
                </a:cxn>
                <a:cxn ang="0">
                  <a:pos x="T4" y="T5"/>
                </a:cxn>
                <a:cxn ang="0">
                  <a:pos x="T6" y="T7"/>
                </a:cxn>
                <a:cxn ang="0">
                  <a:pos x="T8" y="T9"/>
                </a:cxn>
                <a:cxn ang="0">
                  <a:pos x="T10" y="T11"/>
                </a:cxn>
              </a:cxnLst>
              <a:rect l="0" t="0" r="r" b="b"/>
              <a:pathLst>
                <a:path w="5801" h="672">
                  <a:moveTo>
                    <a:pt x="0" y="672"/>
                  </a:moveTo>
                  <a:lnTo>
                    <a:pt x="5801" y="672"/>
                  </a:lnTo>
                  <a:lnTo>
                    <a:pt x="5801" y="0"/>
                  </a:lnTo>
                  <a:lnTo>
                    <a:pt x="0" y="0"/>
                  </a:lnTo>
                  <a:lnTo>
                    <a:pt x="337" y="336"/>
                  </a:lnTo>
                  <a:lnTo>
                    <a:pt x="0" y="672"/>
                  </a:lnTo>
                  <a:close/>
                </a:path>
              </a:pathLst>
            </a:custGeom>
            <a:solidFill>
              <a:srgbClr val="002F6C"/>
            </a:solidFill>
            <a:ln>
              <a:noFill/>
            </a:ln>
          </p:spPr>
          <p:txBody>
            <a:bodyPr vert="horz" wrap="square" lIns="91440" tIns="45720" rIns="91440" bIns="45720" numCol="1" anchor="t" anchorCtr="0" compatLnSpc="1"/>
            <a:lstStyle/>
            <a:p>
              <a:endParaRPr lang="en-US" sz="1800"/>
            </a:p>
          </p:txBody>
        </p:sp>
      </p:grpSp>
    </p:spTree>
    <p:extLst>
      <p:ext uri="{BB962C8B-B14F-4D97-AF65-F5344CB8AC3E}">
        <p14:creationId xmlns:p14="http://schemas.microsoft.com/office/powerpoint/2010/main" val="3401458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spcBef>
          <a:spcPct val="0"/>
        </a:spcBef>
        <a:buNone/>
        <a:defRPr sz="2400" kern="1200">
          <a:solidFill>
            <a:srgbClr val="002F6C"/>
          </a:solidFill>
          <a:latin typeface="Calibri" pitchFamily="34" charset="0"/>
          <a:ea typeface="+mj-ea"/>
          <a:cs typeface="Calibri" pitchFamily="34" charset="0"/>
        </a:defRPr>
      </a:lvl1pPr>
    </p:titleStyle>
    <p:bodyStyle>
      <a:lvl1pPr marL="342900" indent="-342900" algn="l" defTabSz="914400" rtl="0" eaLnBrk="1" latinLnBrk="0" hangingPunct="1">
        <a:spcBef>
          <a:spcPct val="20000"/>
        </a:spcBef>
        <a:buFontTx/>
        <a:buBlip>
          <a:blip r:embed="rId16"/>
        </a:buBlip>
        <a:defRPr sz="2000" kern="1200">
          <a:solidFill>
            <a:schemeClr val="tx1"/>
          </a:solidFill>
          <a:latin typeface="Calibri" pitchFamily="34" charset="0"/>
          <a:ea typeface="+mn-ea"/>
          <a:cs typeface="Calibri" pitchFamily="34" charset="0"/>
        </a:defRPr>
      </a:lvl1pPr>
      <a:lvl2pPr marL="742950" indent="-285750" algn="l" defTabSz="914400" rtl="0" eaLnBrk="1" latinLnBrk="0" hangingPunct="1">
        <a:spcBef>
          <a:spcPct val="20000"/>
        </a:spcBef>
        <a:buFontTx/>
        <a:buBlip>
          <a:blip r:embed="rId16"/>
        </a:buBlip>
        <a:defRPr sz="1800" kern="1200">
          <a:solidFill>
            <a:schemeClr val="tx1"/>
          </a:solidFill>
          <a:latin typeface="Calibri" pitchFamily="34" charset="0"/>
          <a:ea typeface="+mn-ea"/>
          <a:cs typeface="Calibri" pitchFamily="34" charset="0"/>
        </a:defRPr>
      </a:lvl2pPr>
      <a:lvl3pPr marL="1143000" indent="-228600" algn="l" defTabSz="914400" rtl="0" eaLnBrk="1" latinLnBrk="0" hangingPunct="1">
        <a:spcBef>
          <a:spcPct val="20000"/>
        </a:spcBef>
        <a:buFontTx/>
        <a:buBlip>
          <a:blip r:embed="rId16"/>
        </a:buBlip>
        <a:defRPr sz="1600" kern="1200">
          <a:solidFill>
            <a:schemeClr val="tx1"/>
          </a:solidFill>
          <a:latin typeface="Calibri" pitchFamily="34" charset="0"/>
          <a:ea typeface="+mn-ea"/>
          <a:cs typeface="Calibri" pitchFamily="34" charset="0"/>
        </a:defRPr>
      </a:lvl3pPr>
      <a:lvl4pPr marL="1600200" indent="-228600" algn="l" defTabSz="914400" rtl="0" eaLnBrk="1" latinLnBrk="0" hangingPunct="1">
        <a:spcBef>
          <a:spcPct val="20000"/>
        </a:spcBef>
        <a:buFontTx/>
        <a:buBlip>
          <a:blip r:embed="rId16"/>
        </a:buBlip>
        <a:defRPr sz="1400" kern="1200">
          <a:solidFill>
            <a:schemeClr val="tx1"/>
          </a:solidFill>
          <a:latin typeface="Calibri" pitchFamily="34" charset="0"/>
          <a:ea typeface="+mn-ea"/>
          <a:cs typeface="Calibri" pitchFamily="34" charset="0"/>
        </a:defRPr>
      </a:lvl4pPr>
      <a:lvl5pPr marL="2057400" indent="-228600" algn="l" defTabSz="914400" rtl="0" eaLnBrk="1" latinLnBrk="0" hangingPunct="1">
        <a:spcBef>
          <a:spcPct val="20000"/>
        </a:spcBef>
        <a:buFontTx/>
        <a:buBlip>
          <a:blip r:embed="rId16"/>
        </a:buBlip>
        <a:defRPr sz="1400" kern="1200">
          <a:solidFill>
            <a:schemeClr val="tx1"/>
          </a:solidFill>
          <a:latin typeface="Calibri" pitchFamily="34" charset="0"/>
          <a:ea typeface="+mn-ea"/>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Excellence in Digital Health</a:t>
            </a:r>
          </a:p>
        </p:txBody>
      </p:sp>
    </p:spTree>
    <p:extLst>
      <p:ext uri="{BB962C8B-B14F-4D97-AF65-F5344CB8AC3E}">
        <p14:creationId xmlns:p14="http://schemas.microsoft.com/office/powerpoint/2010/main" val="327199799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Computerized Hospital Records System (CPRS) for IPD</a:t>
            </a:r>
          </a:p>
        </p:txBody>
      </p:sp>
      <p:sp>
        <p:nvSpPr>
          <p:cNvPr id="3" name="Content Placeholder 2"/>
          <p:cNvSpPr>
            <a:spLocks noGrp="1"/>
          </p:cNvSpPr>
          <p:nvPr>
            <p:ph idx="1"/>
          </p:nvPr>
        </p:nvSpPr>
        <p:spPr>
          <a:xfrm>
            <a:off x="378781" y="1112839"/>
            <a:ext cx="11305220" cy="5013325"/>
          </a:xfrm>
        </p:spPr>
        <p:txBody>
          <a:bodyPr>
            <a:normAutofit/>
          </a:bodyPr>
          <a:lstStyle/>
          <a:p>
            <a:pPr>
              <a:buFont typeface="Wingdings" panose="05000000000000000000" pitchFamily="2" charset="2"/>
              <a:buChar char="v"/>
            </a:pPr>
            <a:r>
              <a:rPr lang="en-US" dirty="0"/>
              <a:t>CPRS system makes the patient records available to authorized staff members by use of patient UHID number just at a click. These records can be accessed throughout the Max Chains. </a:t>
            </a:r>
          </a:p>
          <a:p>
            <a:pPr>
              <a:buFont typeface="Wingdings" panose="05000000000000000000" pitchFamily="2" charset="2"/>
              <a:buChar char="v"/>
            </a:pPr>
            <a:r>
              <a:rPr lang="en-US" dirty="0"/>
              <a:t>The CPRS is integrated with </a:t>
            </a:r>
            <a:r>
              <a:rPr lang="en-US" b="1" dirty="0"/>
              <a:t>E Prescription,  Lab, Radiology and Blood Bank Information systems </a:t>
            </a:r>
            <a:r>
              <a:rPr lang="en-US" dirty="0"/>
              <a:t>and provides links to these reports. </a:t>
            </a:r>
          </a:p>
          <a:p>
            <a:pPr>
              <a:buFont typeface="Wingdings" panose="05000000000000000000" pitchFamily="2" charset="2"/>
              <a:buChar char="v"/>
            </a:pPr>
            <a:r>
              <a:rPr lang="en-US" dirty="0"/>
              <a:t>Effective &amp; error free inter‐hospital information exchange is possible, as the records are electronic hence improving the  Speed and efficiency. </a:t>
            </a:r>
          </a:p>
          <a:p>
            <a:pPr>
              <a:buFont typeface="Wingdings" panose="05000000000000000000" pitchFamily="2" charset="2"/>
              <a:buChar char="v"/>
            </a:pPr>
            <a:r>
              <a:rPr lang="en-US" dirty="0"/>
              <a:t>The system also improves patient safety and human errors are eliminated in the process of exchange of information. As Bar Code medication administration is done and recorded into the CPRS, the system shows a pop up if wrong drug is dispensed or about to be administered to the patient. </a:t>
            </a:r>
          </a:p>
          <a:p>
            <a:pPr>
              <a:buFont typeface="Wingdings" panose="05000000000000000000" pitchFamily="2" charset="2"/>
              <a:buChar char="v"/>
            </a:pPr>
            <a:r>
              <a:rPr lang="en-US" dirty="0"/>
              <a:t>CPRS also Improves clinician experience by providing easy access to patient health records, improved decision making using decision support systems.</a:t>
            </a:r>
          </a:p>
          <a:p>
            <a:pPr>
              <a:buFont typeface="Wingdings" panose="05000000000000000000" pitchFamily="2" charset="2"/>
              <a:buChar char="v"/>
            </a:pPr>
            <a:r>
              <a:rPr lang="en-US" dirty="0"/>
              <a:t>CPRS system also reduces waste – going paperless and filmless. Paper and document expenses are cut to minimal. At Max Healthcare only documents that need signatures of patients are maintained in hard file. </a:t>
            </a:r>
          </a:p>
        </p:txBody>
      </p:sp>
      <p:sp>
        <p:nvSpPr>
          <p:cNvPr id="4" name="Slide Number Placeholder 3"/>
          <p:cNvSpPr>
            <a:spLocks noGrp="1"/>
          </p:cNvSpPr>
          <p:nvPr>
            <p:ph type="sldNum" sz="quarter" idx="12"/>
          </p:nvPr>
        </p:nvSpPr>
        <p:spPr/>
        <p:txBody>
          <a:bodyPr/>
          <a:lstStyle/>
          <a:p>
            <a:fld id="{00EB7C45-50ED-4722-A987-A51E81B0A934}" type="slidenum">
              <a:rPr lang="en-US" smtClean="0"/>
              <a:t>2</a:t>
            </a:fld>
            <a:endParaRPr lang="en-US"/>
          </a:p>
        </p:txBody>
      </p:sp>
    </p:spTree>
    <p:extLst>
      <p:ext uri="{BB962C8B-B14F-4D97-AF65-F5344CB8AC3E}">
        <p14:creationId xmlns:p14="http://schemas.microsoft.com/office/powerpoint/2010/main" val="180273102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CPRS</a:t>
            </a:r>
          </a:p>
        </p:txBody>
      </p:sp>
      <p:sp>
        <p:nvSpPr>
          <p:cNvPr id="4" name="Slide Number Placeholder 3"/>
          <p:cNvSpPr>
            <a:spLocks noGrp="1"/>
          </p:cNvSpPr>
          <p:nvPr>
            <p:ph type="sldNum" sz="quarter" idx="12"/>
          </p:nvPr>
        </p:nvSpPr>
        <p:spPr>
          <a:xfrm>
            <a:off x="8737600" y="6046862"/>
            <a:ext cx="2844800" cy="365125"/>
          </a:xfrm>
        </p:spPr>
        <p:txBody>
          <a:bodyPr/>
          <a:lstStyle/>
          <a:p>
            <a:fld id="{00EB7C45-50ED-4722-A987-A51E81B0A934}" type="slidenum">
              <a:rPr lang="en-US" smtClean="0"/>
              <a:t>3</a:t>
            </a:fld>
            <a:endParaRPr lang="en-US"/>
          </a:p>
        </p:txBody>
      </p:sp>
      <p:pic>
        <p:nvPicPr>
          <p:cNvPr id="12" name="Picture 11">
            <a:extLst>
              <a:ext uri="{FF2B5EF4-FFF2-40B4-BE49-F238E27FC236}">
                <a16:creationId xmlns:a16="http://schemas.microsoft.com/office/drawing/2014/main" id="{D594DFFB-0841-406D-AAEC-EBCB9CB97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6683" y="1164197"/>
            <a:ext cx="4501815" cy="2085796"/>
          </a:xfrm>
          <a:prstGeom prst="rect">
            <a:avLst/>
          </a:prstGeom>
          <a:ln>
            <a:solidFill>
              <a:schemeClr val="accent1"/>
            </a:solidFill>
          </a:ln>
        </p:spPr>
      </p:pic>
      <p:pic>
        <p:nvPicPr>
          <p:cNvPr id="16" name="Picture 15">
            <a:extLst>
              <a:ext uri="{FF2B5EF4-FFF2-40B4-BE49-F238E27FC236}">
                <a16:creationId xmlns:a16="http://schemas.microsoft.com/office/drawing/2014/main" id="{14F8A331-F183-486D-A0BC-860723AE98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502" y="3521716"/>
            <a:ext cx="8723766" cy="3046189"/>
          </a:xfrm>
          <a:prstGeom prst="rect">
            <a:avLst/>
          </a:prstGeom>
          <a:ln>
            <a:solidFill>
              <a:schemeClr val="accent1"/>
            </a:solidFill>
          </a:ln>
        </p:spPr>
      </p:pic>
      <p:sp>
        <p:nvSpPr>
          <p:cNvPr id="5" name="Rectangle 4">
            <a:extLst>
              <a:ext uri="{FF2B5EF4-FFF2-40B4-BE49-F238E27FC236}">
                <a16:creationId xmlns:a16="http://schemas.microsoft.com/office/drawing/2014/main" id="{E509FA46-DCB1-47DD-A6EB-F3EAF4A1DDD7}"/>
              </a:ext>
            </a:extLst>
          </p:cNvPr>
          <p:cNvSpPr/>
          <p:nvPr/>
        </p:nvSpPr>
        <p:spPr>
          <a:xfrm>
            <a:off x="6052468" y="3745523"/>
            <a:ext cx="2844800" cy="914400"/>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Speech Bubble: Oval 9">
            <a:extLst>
              <a:ext uri="{FF2B5EF4-FFF2-40B4-BE49-F238E27FC236}">
                <a16:creationId xmlns:a16="http://schemas.microsoft.com/office/drawing/2014/main" id="{EE0C54FB-4798-4C3B-893B-2BFD363D7F59}"/>
              </a:ext>
            </a:extLst>
          </p:cNvPr>
          <p:cNvSpPr/>
          <p:nvPr/>
        </p:nvSpPr>
        <p:spPr>
          <a:xfrm>
            <a:off x="9173698" y="3953022"/>
            <a:ext cx="2844800" cy="2485192"/>
          </a:xfrm>
          <a:prstGeom prst="wedgeEllipseCallout">
            <a:avLst>
              <a:gd name="adj1" fmla="val -67417"/>
              <a:gd name="adj2" fmla="val -388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hangingPunct="0">
              <a:spcBef>
                <a:spcPct val="0"/>
              </a:spcBef>
              <a:spcAft>
                <a:spcPct val="0"/>
              </a:spcAft>
            </a:pPr>
            <a:r>
              <a:rPr lang="en-US" altLang="en-US" sz="1600" dirty="0">
                <a:latin typeface="+mj-lt"/>
              </a:rPr>
              <a:t>Both outpatient and inpatient records are connected, ensuring complete patient data availability at a single location for treating medical practitioners.</a:t>
            </a:r>
          </a:p>
        </p:txBody>
      </p:sp>
      <p:sp>
        <p:nvSpPr>
          <p:cNvPr id="13" name="TextBox 12">
            <a:extLst>
              <a:ext uri="{FF2B5EF4-FFF2-40B4-BE49-F238E27FC236}">
                <a16:creationId xmlns:a16="http://schemas.microsoft.com/office/drawing/2014/main" id="{E03D1B74-7A8C-4325-A7EF-C36EE5B8567D}"/>
              </a:ext>
            </a:extLst>
          </p:cNvPr>
          <p:cNvSpPr txBox="1"/>
          <p:nvPr/>
        </p:nvSpPr>
        <p:spPr>
          <a:xfrm>
            <a:off x="168813" y="3055034"/>
            <a:ext cx="5523630" cy="400110"/>
          </a:xfrm>
          <a:prstGeom prst="rect">
            <a:avLst/>
          </a:prstGeom>
          <a:noFill/>
        </p:spPr>
        <p:txBody>
          <a:bodyPr wrap="square" rtlCol="0">
            <a:spAutoFit/>
          </a:bodyPr>
          <a:lstStyle/>
          <a:p>
            <a:pPr lvl="0" fontAlgn="base">
              <a:spcBef>
                <a:spcPct val="20000"/>
              </a:spcBef>
              <a:spcAft>
                <a:spcPct val="0"/>
              </a:spcAft>
            </a:pPr>
            <a:r>
              <a:rPr lang="en-US" sz="2000" b="1" dirty="0">
                <a:latin typeface="Calibri" pitchFamily="34" charset="0"/>
                <a:cs typeface="Calibri" pitchFamily="34" charset="0"/>
              </a:rPr>
              <a:t>Patient Cover Sheet/Snapshot with all details</a:t>
            </a:r>
          </a:p>
        </p:txBody>
      </p:sp>
      <p:sp>
        <p:nvSpPr>
          <p:cNvPr id="11" name="Rectangle 10">
            <a:extLst>
              <a:ext uri="{FF2B5EF4-FFF2-40B4-BE49-F238E27FC236}">
                <a16:creationId xmlns:a16="http://schemas.microsoft.com/office/drawing/2014/main" id="{3BAF497E-BBB5-4B0E-B9B7-100563736BE4}"/>
              </a:ext>
            </a:extLst>
          </p:cNvPr>
          <p:cNvSpPr/>
          <p:nvPr/>
        </p:nvSpPr>
        <p:spPr>
          <a:xfrm>
            <a:off x="344312" y="1530641"/>
            <a:ext cx="6147581" cy="1015663"/>
          </a:xfrm>
          <a:prstGeom prst="rect">
            <a:avLst/>
          </a:prstGeom>
          <a:ln>
            <a:solidFill>
              <a:schemeClr val="accent1"/>
            </a:solidFill>
          </a:ln>
        </p:spPr>
        <p:txBody>
          <a:bodyPr wrap="square">
            <a:spAutoFit/>
          </a:bodyPr>
          <a:lstStyle/>
          <a:p>
            <a:r>
              <a:rPr lang="en-US" sz="2000" dirty="0"/>
              <a:t>Robust interoperability with other healthcare platforms enables smooth data flow and customizable user rights—including Read-Only, Edit/Addendum access.</a:t>
            </a:r>
            <a:endParaRPr lang="en-IN" sz="2000" dirty="0"/>
          </a:p>
        </p:txBody>
      </p:sp>
      <p:sp>
        <p:nvSpPr>
          <p:cNvPr id="15" name="Arrow: Right 14">
            <a:extLst>
              <a:ext uri="{FF2B5EF4-FFF2-40B4-BE49-F238E27FC236}">
                <a16:creationId xmlns:a16="http://schemas.microsoft.com/office/drawing/2014/main" id="{5B39E7D7-EE8F-4517-80F0-B7AEACA9A789}"/>
              </a:ext>
            </a:extLst>
          </p:cNvPr>
          <p:cNvSpPr/>
          <p:nvPr/>
        </p:nvSpPr>
        <p:spPr>
          <a:xfrm>
            <a:off x="6667393" y="1931567"/>
            <a:ext cx="675249" cy="2779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23275959"/>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Medication Management</a:t>
            </a:r>
          </a:p>
        </p:txBody>
      </p:sp>
      <p:pic>
        <p:nvPicPr>
          <p:cNvPr id="5" name="Content Placeholder 4"/>
          <p:cNvPicPr>
            <a:picLocks noGrp="1" noChangeAspect="1"/>
          </p:cNvPicPr>
          <p:nvPr>
            <p:ph idx="1"/>
          </p:nvPr>
        </p:nvPicPr>
        <p:blipFill>
          <a:blip r:embed="rId2"/>
          <a:stretch>
            <a:fillRect/>
          </a:stretch>
        </p:blipFill>
        <p:spPr>
          <a:xfrm>
            <a:off x="4109344" y="1233134"/>
            <a:ext cx="7693839" cy="4049685"/>
          </a:xfrm>
          <a:prstGeom prst="rect">
            <a:avLst/>
          </a:prstGeom>
        </p:spPr>
      </p:pic>
      <p:sp>
        <p:nvSpPr>
          <p:cNvPr id="4" name="Slide Number Placeholder 3"/>
          <p:cNvSpPr>
            <a:spLocks noGrp="1"/>
          </p:cNvSpPr>
          <p:nvPr>
            <p:ph type="sldNum" sz="quarter" idx="12"/>
          </p:nvPr>
        </p:nvSpPr>
        <p:spPr/>
        <p:txBody>
          <a:bodyPr/>
          <a:lstStyle/>
          <a:p>
            <a:fld id="{00EB7C45-50ED-4722-A987-A51E81B0A934}" type="slidenum">
              <a:rPr lang="en-US" smtClean="0"/>
              <a:t>4</a:t>
            </a:fld>
            <a:endParaRPr lang="en-US"/>
          </a:p>
        </p:txBody>
      </p:sp>
      <p:sp>
        <p:nvSpPr>
          <p:cNvPr id="6" name="Rounded Rectangle 5"/>
          <p:cNvSpPr/>
          <p:nvPr/>
        </p:nvSpPr>
        <p:spPr>
          <a:xfrm>
            <a:off x="4109343" y="1466475"/>
            <a:ext cx="1066800" cy="2174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939692" y="5624866"/>
            <a:ext cx="4220308" cy="584775"/>
          </a:xfrm>
          <a:prstGeom prst="rect">
            <a:avLst/>
          </a:prstGeom>
          <a:noFill/>
          <a:ln>
            <a:solidFill>
              <a:schemeClr val="accent1"/>
            </a:solidFill>
          </a:ln>
        </p:spPr>
        <p:txBody>
          <a:bodyPr wrap="square" rtlCol="0">
            <a:spAutoFit/>
          </a:bodyPr>
          <a:lstStyle/>
          <a:p>
            <a:pPr algn="ctr"/>
            <a:r>
              <a:rPr lang="en-US" sz="1600" b="1" dirty="0"/>
              <a:t>System blocks the medication administration in case the bar code does not match. </a:t>
            </a:r>
          </a:p>
        </p:txBody>
      </p:sp>
      <p:pic>
        <p:nvPicPr>
          <p:cNvPr id="7" name="Picture 6">
            <a:extLst>
              <a:ext uri="{FF2B5EF4-FFF2-40B4-BE49-F238E27FC236}">
                <a16:creationId xmlns:a16="http://schemas.microsoft.com/office/drawing/2014/main" id="{4FF5F600-326B-4905-823C-CAD7F4D250FE}"/>
              </a:ext>
            </a:extLst>
          </p:cNvPr>
          <p:cNvPicPr>
            <a:picLocks noChangeAspect="1"/>
          </p:cNvPicPr>
          <p:nvPr/>
        </p:nvPicPr>
        <p:blipFill rotWithShape="1">
          <a:blip r:embed="rId3">
            <a:extLst>
              <a:ext uri="{28A0092B-C50C-407E-A947-70E740481C1C}">
                <a14:useLocalDpi xmlns:a14="http://schemas.microsoft.com/office/drawing/2010/main" val="0"/>
              </a:ext>
            </a:extLst>
          </a:blip>
          <a:srcRect l="27317" t="14589" r="25833" b="20683"/>
          <a:stretch/>
        </p:blipFill>
        <p:spPr>
          <a:xfrm>
            <a:off x="388817" y="1047137"/>
            <a:ext cx="3454401" cy="3144767"/>
          </a:xfrm>
          <a:prstGeom prst="rect">
            <a:avLst/>
          </a:prstGeom>
        </p:spPr>
      </p:pic>
      <p:sp>
        <p:nvSpPr>
          <p:cNvPr id="9" name="Rectangle: Rounded Corners 8">
            <a:extLst>
              <a:ext uri="{FF2B5EF4-FFF2-40B4-BE49-F238E27FC236}">
                <a16:creationId xmlns:a16="http://schemas.microsoft.com/office/drawing/2014/main" id="{40E24EFF-BF29-4C21-9EF7-3686D66E87B9}"/>
              </a:ext>
            </a:extLst>
          </p:cNvPr>
          <p:cNvSpPr/>
          <p:nvPr/>
        </p:nvSpPr>
        <p:spPr>
          <a:xfrm>
            <a:off x="315157" y="4285748"/>
            <a:ext cx="3573583" cy="1994142"/>
          </a:xfrm>
          <a:prstGeom prst="round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00" dirty="0">
                <a:solidFill>
                  <a:schemeClr val="accent6">
                    <a:lumMod val="10000"/>
                  </a:schemeClr>
                </a:solidFill>
              </a:rPr>
              <a:t>Our HIS-based Medication Management System maintains a real-time digital inventory of medicines and consumables, ensuring accurate stock visibility. The Pharmacy Module digitally records all medication dispensing—from pharmacy to ward—providing complete traceability, minimizing errors and enhancing patient safety.”</a:t>
            </a:r>
          </a:p>
        </p:txBody>
      </p:sp>
    </p:spTree>
    <p:extLst>
      <p:ext uri="{BB962C8B-B14F-4D97-AF65-F5344CB8AC3E}">
        <p14:creationId xmlns:p14="http://schemas.microsoft.com/office/powerpoint/2010/main" val="240267183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eaLnBrk="1" hangingPunct="1"/>
            <a:r>
              <a:rPr lang="en-US" altLang="en-US" b="1" dirty="0"/>
              <a:t>Bar Coded Medication Administration (BCMA) Benefits</a:t>
            </a:r>
          </a:p>
        </p:txBody>
      </p:sp>
      <p:graphicFrame>
        <p:nvGraphicFramePr>
          <p:cNvPr id="5" name="Diagram 4"/>
          <p:cNvGraphicFramePr/>
          <p:nvPr>
            <p:extLst>
              <p:ext uri="{D42A27DB-BD31-4B8C-83A1-F6EECF244321}">
                <p14:modId xmlns:p14="http://schemas.microsoft.com/office/powerpoint/2010/main" val="3351606989"/>
              </p:ext>
            </p:extLst>
          </p:nvPr>
        </p:nvGraphicFramePr>
        <p:xfrm>
          <a:off x="237590" y="1706488"/>
          <a:ext cx="7371469" cy="4497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a:extLst>
              <a:ext uri="{FF2B5EF4-FFF2-40B4-BE49-F238E27FC236}">
                <a16:creationId xmlns:a16="http://schemas.microsoft.com/office/drawing/2014/main" id="{A616836A-7FBB-45BC-9AAF-B2204BE4A040}"/>
              </a:ext>
            </a:extLst>
          </p:cNvPr>
          <p:cNvGraphicFramePr/>
          <p:nvPr>
            <p:extLst>
              <p:ext uri="{D42A27DB-BD31-4B8C-83A1-F6EECF244321}">
                <p14:modId xmlns:p14="http://schemas.microsoft.com/office/powerpoint/2010/main" val="1554266412"/>
              </p:ext>
            </p:extLst>
          </p:nvPr>
        </p:nvGraphicFramePr>
        <p:xfrm>
          <a:off x="7823200" y="2184789"/>
          <a:ext cx="4210930" cy="413590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Title 1">
            <a:extLst>
              <a:ext uri="{FF2B5EF4-FFF2-40B4-BE49-F238E27FC236}">
                <a16:creationId xmlns:a16="http://schemas.microsoft.com/office/drawing/2014/main" id="{48B62B13-3D3E-45C2-881C-37DFC5E8919A}"/>
              </a:ext>
            </a:extLst>
          </p:cNvPr>
          <p:cNvSpPr txBox="1">
            <a:spLocks/>
          </p:cNvSpPr>
          <p:nvPr/>
        </p:nvSpPr>
        <p:spPr>
          <a:xfrm>
            <a:off x="8240541" y="1330373"/>
            <a:ext cx="3376247" cy="514643"/>
          </a:xfrm>
          <a:prstGeom prst="rect">
            <a:avLst/>
          </a:prstGeom>
          <a:solidFill>
            <a:schemeClr val="accent6">
              <a:lumMod val="90000"/>
            </a:schemeClr>
          </a:solidFill>
        </p:spPr>
        <p:txBody>
          <a:bodyPr vert="horz" lIns="91440" tIns="45720" rIns="91440" bIns="45720" rtlCol="0" anchor="ctr">
            <a:normAutofit fontScale="70000" lnSpcReduction="20000"/>
          </a:bodyPr>
          <a:lstStyle>
            <a:lvl1pPr algn="l" defTabSz="914400" rtl="0" eaLnBrk="1" latinLnBrk="0" hangingPunct="1">
              <a:spcBef>
                <a:spcPct val="0"/>
              </a:spcBef>
              <a:buNone/>
              <a:defRPr sz="2400" kern="1200">
                <a:solidFill>
                  <a:srgbClr val="002F6C"/>
                </a:solidFill>
                <a:latin typeface="Calibri" pitchFamily="34" charset="0"/>
                <a:ea typeface="+mj-ea"/>
                <a:cs typeface="Calibri" pitchFamily="34" charset="0"/>
              </a:defRPr>
            </a:lvl1pPr>
          </a:lstStyle>
          <a:p>
            <a:pPr algn="ctr"/>
            <a:r>
              <a:rPr lang="en-US" b="1" dirty="0"/>
              <a:t>Bar Code Medication Administration System</a:t>
            </a:r>
          </a:p>
        </p:txBody>
      </p:sp>
    </p:spTree>
    <p:extLst>
      <p:ext uri="{BB962C8B-B14F-4D97-AF65-F5344CB8AC3E}">
        <p14:creationId xmlns:p14="http://schemas.microsoft.com/office/powerpoint/2010/main" val="349788660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1052" name="think-cell Slide" r:id="rId4" imgW="421" imgH="420" progId="TCLayout.ActiveDocument.1">
                  <p:embed/>
                </p:oleObj>
              </mc:Choice>
              <mc:Fallback>
                <p:oleObj name="think-cell Slide" r:id="rId4" imgW="421" imgH="420" progId="TCLayout.ActiveDocument.1">
                  <p:embed/>
                  <p:pic>
                    <p:nvPicPr>
                      <p:cNvPr id="6" name="Object 5" hidden="1"/>
                      <p:cNvPicPr/>
                      <p:nvPr/>
                    </p:nvPicPr>
                    <p:blipFill>
                      <a:blip r:embed="rId5"/>
                      <a:stretch>
                        <a:fillRect/>
                      </a:stretch>
                    </p:blipFill>
                    <p:spPr>
                      <a:xfrm>
                        <a:off x="1525588" y="1588"/>
                        <a:ext cx="1588" cy="1588"/>
                      </a:xfrm>
                      <a:prstGeom prst="rect">
                        <a:avLst/>
                      </a:prstGeom>
                    </p:spPr>
                  </p:pic>
                </p:oleObj>
              </mc:Fallback>
            </mc:AlternateContent>
          </a:graphicData>
        </a:graphic>
      </p:graphicFrame>
      <p:sp>
        <p:nvSpPr>
          <p:cNvPr id="5" name="TextBox 4"/>
          <p:cNvSpPr txBox="1"/>
          <p:nvPr/>
        </p:nvSpPr>
        <p:spPr>
          <a:xfrm>
            <a:off x="3657600" y="3124201"/>
            <a:ext cx="5029200" cy="461665"/>
          </a:xfrm>
          <a:prstGeom prst="rect">
            <a:avLst/>
          </a:prstGeom>
          <a:noFill/>
        </p:spPr>
        <p:txBody>
          <a:bodyPr wrap="square" rtlCol="0">
            <a:spAutoFit/>
          </a:bodyPr>
          <a:lstStyle/>
          <a:p>
            <a:pPr algn="ctr"/>
            <a:r>
              <a:rPr lang="en-US" sz="2400" b="1" dirty="0"/>
              <a:t>Thank You !</a:t>
            </a:r>
            <a:endParaRPr lang="en-IN" sz="2400" b="1" dirty="0"/>
          </a:p>
        </p:txBody>
      </p:sp>
    </p:spTree>
    <p:extLst>
      <p:ext uri="{BB962C8B-B14F-4D97-AF65-F5344CB8AC3E}">
        <p14:creationId xmlns:p14="http://schemas.microsoft.com/office/powerpoint/2010/main" val="3448721736"/>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IPSG Audit Jan-may22 (2)">
  <a:themeElements>
    <a:clrScheme name="Custom 4">
      <a:dk1>
        <a:srgbClr val="002F6C"/>
      </a:dk1>
      <a:lt1>
        <a:srgbClr val="FFFFFF"/>
      </a:lt1>
      <a:dk2>
        <a:srgbClr val="00BFB2"/>
      </a:dk2>
      <a:lt2>
        <a:srgbClr val="FFFFFF"/>
      </a:lt2>
      <a:accent1>
        <a:srgbClr val="002F6C"/>
      </a:accent1>
      <a:accent2>
        <a:srgbClr val="008F86"/>
      </a:accent2>
      <a:accent3>
        <a:srgbClr val="008FC1"/>
      </a:accent3>
      <a:accent4>
        <a:srgbClr val="00C6B2"/>
      </a:accent4>
      <a:accent5>
        <a:srgbClr val="5FC6C8"/>
      </a:accent5>
      <a:accent6>
        <a:srgbClr val="BFE8E9"/>
      </a:accent6>
      <a:hlink>
        <a:srgbClr val="008FC1"/>
      </a:hlink>
      <a:folHlink>
        <a:srgbClr val="002F6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DB8D59FF0919544950C59407D9EC7F1" ma:contentTypeVersion="8" ma:contentTypeDescription="Create a new document." ma:contentTypeScope="" ma:versionID="2af77e25e77a0c2c6d5dcf29c8285cd1">
  <xsd:schema xmlns:xsd="http://www.w3.org/2001/XMLSchema" xmlns:xs="http://www.w3.org/2001/XMLSchema" xmlns:p="http://schemas.microsoft.com/office/2006/metadata/properties" xmlns:ns3="44e7c044-1d40-48ab-a3b8-1c849e602cde" targetNamespace="http://schemas.microsoft.com/office/2006/metadata/properties" ma:root="true" ma:fieldsID="e63a984015cb622f93f1b441f53b0062" ns3:_="">
    <xsd:import namespace="44e7c044-1d40-48ab-a3b8-1c849e602cde"/>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AutoTags" minOccurs="0"/>
                <xsd:element ref="ns3:MediaServiceGenerationTime" minOccurs="0"/>
                <xsd:element ref="ns3:MediaServiceEventHashCode" minOccurs="0"/>
                <xsd:element ref="ns3:MediaServiceOCR"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e7c044-1d40-48ab-a3b8-1c849e602c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3538B8-EBC3-4647-AB78-DC02E799C1D4}">
  <ds:schemaRefs>
    <ds:schemaRef ds:uri="http://schemas.microsoft.com/sharepoint/v3/contenttype/forms"/>
  </ds:schemaRefs>
</ds:datastoreItem>
</file>

<file path=customXml/itemProps2.xml><?xml version="1.0" encoding="utf-8"?>
<ds:datastoreItem xmlns:ds="http://schemas.openxmlformats.org/officeDocument/2006/customXml" ds:itemID="{D71F5870-B1D2-4D20-9E34-24978E752AB7}">
  <ds:schemaRefs>
    <ds:schemaRef ds:uri="http://www.w3.org/XML/1998/namespace"/>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44e7c044-1d40-48ab-a3b8-1c849e602cde"/>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4475A113-73D8-4160-9BEB-577DB96E7F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e7c044-1d40-48ab-a3b8-1c849e602c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 Patient Centric Hospital</Template>
  <TotalTime>405</TotalTime>
  <Words>473</Words>
  <Application>Microsoft Office PowerPoint</Application>
  <PresentationFormat>Widescreen</PresentationFormat>
  <Paragraphs>34</Paragraphs>
  <Slides>6</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11" baseType="lpstr">
      <vt:lpstr>Arial</vt:lpstr>
      <vt:lpstr>Calibri</vt:lpstr>
      <vt:lpstr>Wingdings</vt:lpstr>
      <vt:lpstr>IPSG Audit Jan-may22 (2)</vt:lpstr>
      <vt:lpstr>think-cell Slide</vt:lpstr>
      <vt:lpstr>Excellence in Digital Health</vt:lpstr>
      <vt:lpstr> Computerized Hospital Records System (CPRS) for IPD</vt:lpstr>
      <vt:lpstr>CPRS</vt:lpstr>
      <vt:lpstr> Medication Management</vt:lpstr>
      <vt:lpstr>Bar Coded Medication Administration (BCMA) Benefits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Vanshika</dc:creator>
  <cp:lastModifiedBy>Poornima Pandey</cp:lastModifiedBy>
  <cp:revision>32</cp:revision>
  <dcterms:created xsi:type="dcterms:W3CDTF">2023-11-17T12:12:22Z</dcterms:created>
  <dcterms:modified xsi:type="dcterms:W3CDTF">2026-06-30T06:32:24Z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0x0101005DB8D59FF0919544950C59407D9EC7F1</vt:lpwstr>
  </property>
</Properties>
</file>