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68">
          <p15:clr>
            <a:srgbClr val="9AA0A6"/>
          </p15:clr>
        </p15:guide>
        <p15:guide id="2" pos="3449">
          <p15:clr>
            <a:srgbClr val="9AA0A6"/>
          </p15:clr>
        </p15:guide>
        <p15:guide id="3" orient="horz" pos="2472">
          <p15:clr>
            <a:srgbClr val="9AA0A6"/>
          </p15:clr>
        </p15:guide>
        <p15:guide id="4" pos="3573">
          <p15:clr>
            <a:srgbClr val="9AA0A6"/>
          </p15:clr>
        </p15:guide>
        <p15:guide id="5" pos="6509">
          <p15:clr>
            <a:srgbClr val="9AA0A6"/>
          </p15:clr>
        </p15:guide>
        <p15:guide id="6" pos="3965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5mTS3mPAT5gJKPV7g9ICMWj2g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08" y="32"/>
      </p:cViewPr>
      <p:guideLst>
        <p:guide pos="368"/>
        <p:guide pos="3449"/>
        <p:guide orient="horz" pos="2472"/>
        <p:guide pos="3573"/>
        <p:guide pos="6509"/>
        <p:guide pos="39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08956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Speaker notes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XXXXX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" name="Google Shape;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5319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4" descr="Home - NAB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219" y="138355"/>
            <a:ext cx="725431" cy="67496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"/>
          <p:cNvSpPr txBox="1">
            <a:spLocks noGrp="1"/>
          </p:cNvSpPr>
          <p:nvPr>
            <p:ph type="title"/>
          </p:nvPr>
        </p:nvSpPr>
        <p:spPr>
          <a:xfrm>
            <a:off x="2001625" y="10150"/>
            <a:ext cx="71904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B9D"/>
              </a:buClr>
              <a:buSzPts val="2800"/>
              <a:buNone/>
            </a:pPr>
            <a:r>
              <a:rPr lang="en-US" sz="2400" b="1" dirty="0" smtClean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Radiology Film Digital </a:t>
            </a:r>
            <a:r>
              <a:rPr lang="en-US" sz="2400" b="1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Transformation </a:t>
            </a:r>
            <a:r>
              <a:rPr lang="en-US" sz="2400" b="1" dirty="0" smtClean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– Medanta Hospital</a:t>
            </a:r>
            <a:endParaRPr dirty="0"/>
          </a:p>
        </p:txBody>
      </p:sp>
      <p:grpSp>
        <p:nvGrpSpPr>
          <p:cNvPr id="16" name="Google Shape;16;p1"/>
          <p:cNvGrpSpPr/>
          <p:nvPr/>
        </p:nvGrpSpPr>
        <p:grpSpPr>
          <a:xfrm>
            <a:off x="-75" y="932326"/>
            <a:ext cx="4186371" cy="5925605"/>
            <a:chOff x="-522499" y="875436"/>
            <a:chExt cx="4365380" cy="6199306"/>
          </a:xfrm>
        </p:grpSpPr>
        <p:sp>
          <p:nvSpPr>
            <p:cNvPr id="17" name="Google Shape;17;p1"/>
            <p:cNvSpPr txBox="1"/>
            <p:nvPr/>
          </p:nvSpPr>
          <p:spPr>
            <a:xfrm>
              <a:off x="-522419" y="875436"/>
              <a:ext cx="4365300" cy="2734811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About the Organization</a:t>
              </a:r>
              <a:endParaRPr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/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Medanta 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Hospital,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one of India’s leading multi-specialty private hospitals, renowned for advanced medical care and world-class infrastructure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  <a:p>
              <a:pPr lvl="0"/>
              <a:endPara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/>
              <a:r>
                <a:rPr lang="en-US" b="1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Initiative</a:t>
              </a:r>
              <a:r>
                <a:rPr lang="en-US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Green &amp; Digital Transformation in 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Radiology</a:t>
              </a:r>
            </a:p>
            <a:p>
              <a:pPr lvl="0"/>
              <a:endPara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/>
              <a:r>
                <a:rPr lang="en-US" b="1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Department</a:t>
              </a:r>
              <a:r>
                <a:rPr lang="en-US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Radiology 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Services</a:t>
              </a:r>
              <a:endPara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/>
              <a:r>
                <a:rPr lang="en-US" b="1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Solution</a:t>
              </a:r>
              <a:r>
                <a:rPr lang="en-US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On-Demand Radiology Film 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Printing</a:t>
              </a:r>
              <a:endPara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/>
              <a:endPara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/>
              <a:r>
                <a:rPr lang="en-US" b="1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Objective</a:t>
              </a:r>
              <a:r>
                <a:rPr lang="en-US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Reduce printing waste, optimize operational efficiency, and support sustainability.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</p:txBody>
        </p:sp>
        <p:sp>
          <p:nvSpPr>
            <p:cNvPr id="19" name="Google Shape;19;p1"/>
            <p:cNvSpPr txBox="1"/>
            <p:nvPr/>
          </p:nvSpPr>
          <p:spPr>
            <a:xfrm>
              <a:off x="-522499" y="3785602"/>
              <a:ext cx="4365300" cy="3289140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Problem Statement / Digital Challenge </a:t>
              </a:r>
              <a:endParaRPr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Large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number of radiology films were printed before patient collection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Significant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number of printed films remained uncollected, resulting in paper and consumable wastage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Increased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operational effort for storage, handling and disposal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Higher </a:t>
              </a:r>
              <a:r>
                <a:rPr lang="en-US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printing costs and environmental impact</a:t>
              </a:r>
              <a:r>
                <a:rPr lang="en-US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dk1"/>
                  </a:solidFill>
                  <a:latin typeface="Calibri"/>
                  <a:cs typeface="Calibri"/>
                  <a:sym typeface="Calibri"/>
                </a:rPr>
                <a:t>Digital Film availability</a:t>
              </a:r>
              <a:endParaRPr dirty="0"/>
            </a:p>
          </p:txBody>
        </p:sp>
      </p:grpSp>
      <p:sp>
        <p:nvSpPr>
          <p:cNvPr id="20" name="Google Shape;20;p1"/>
          <p:cNvSpPr txBox="1"/>
          <p:nvPr/>
        </p:nvSpPr>
        <p:spPr>
          <a:xfrm>
            <a:off x="10151076" y="98853"/>
            <a:ext cx="1970456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B9D"/>
              </a:buClr>
              <a:buSzPts val="3027"/>
              <a:buFont typeface="Arial"/>
              <a:buNone/>
            </a:pPr>
            <a:endParaRPr/>
          </a:p>
        </p:txBody>
      </p:sp>
      <p:sp>
        <p:nvSpPr>
          <p:cNvPr id="21" name="Google Shape;21;p1"/>
          <p:cNvSpPr txBox="1"/>
          <p:nvPr/>
        </p:nvSpPr>
        <p:spPr>
          <a:xfrm>
            <a:off x="8184300" y="932257"/>
            <a:ext cx="4007700" cy="592567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Tool / Solution </a:t>
            </a:r>
            <a:r>
              <a:rPr lang="en-US" b="1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Implemented</a:t>
            </a:r>
          </a:p>
          <a:p>
            <a:pPr lvl="0"/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Medanta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implemented an On-Demand Radiology Film Printing Solution, replacing the traditional pre-printing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workflow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printing to a </a:t>
            </a:r>
            <a:r>
              <a:rPr lang="en-US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pdf file</a:t>
            </a:r>
            <a:endParaRPr lang="en-US" dirty="0" smtClean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Radiology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films are now printed only upon request, ensuring resources are utilized efficiently while maintaining seamless patient service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/>
            <a:endParaRPr lang="en-US" b="1" dirty="0" smtClean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b="1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Features: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On-demand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film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Zero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pre-printing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workflow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when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b="1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 Portal / EMR / Patient app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Reduced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manual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handling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Environment-friendly workflow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b="1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</a:t>
            </a:r>
            <a:r>
              <a:rPr lang="en-US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Implementation </a:t>
            </a:r>
            <a:r>
              <a:rPr lang="en-US" b="1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Highlights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Successfully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implemented across Radiology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Printing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shifted from Pre-Print →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On-Demand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trained on revised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workflow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 on patient turnaround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Seamless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 with existing workflow</a:t>
            </a:r>
            <a:endParaRPr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72" y="64523"/>
            <a:ext cx="1426464" cy="745752"/>
          </a:xfrm>
          <a:prstGeom prst="rect">
            <a:avLst/>
          </a:prstGeom>
        </p:spPr>
      </p:pic>
      <p:sp>
        <p:nvSpPr>
          <p:cNvPr id="14" name="Google Shape;17;p1"/>
          <p:cNvSpPr txBox="1"/>
          <p:nvPr/>
        </p:nvSpPr>
        <p:spPr>
          <a:xfrm>
            <a:off x="4384426" y="932326"/>
            <a:ext cx="3601692" cy="592567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was a Digital Solution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Required</a:t>
            </a:r>
            <a:r>
              <a:rPr lang="en-US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Eliminate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unnecessary pre-printing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Enable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printing only when requested by patients or clinicians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paper and printer consumable usage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Improve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operational efficiency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Medanta's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Green Hospital initiative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Optimize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printing cost without impacting patient care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 algn="just">
              <a:lnSpc>
                <a:spcPct val="80000"/>
              </a:lnSpc>
            </a:pPr>
            <a:endParaRPr lang="en-US" sz="16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lnSpc>
                <a:spcPct val="80000"/>
              </a:lnSpc>
            </a:pPr>
            <a:r>
              <a:rPr lang="en-US" sz="1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Digital </a:t>
            </a: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 lang="en-US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lnSpc>
                <a:spcPct val="80000"/>
              </a:lnSpc>
            </a:pP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Operational Improvements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Daily print volume reduced from 1,715 → 708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~1,007 fewer prints every day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 handling significantly reduced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 desk storage dependency eliminated</a:t>
            </a:r>
          </a:p>
          <a:p>
            <a:pPr lvl="0" algn="just">
              <a:lnSpc>
                <a:spcPct val="80000"/>
              </a:lnSpc>
            </a:pP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 Efficiency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Significant reduction in paper consumption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Reduced toner and printer consumables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Lower operational printing 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costs</a:t>
            </a:r>
          </a:p>
          <a:p>
            <a:pPr lvl="0" algn="just">
              <a:lnSpc>
                <a:spcPct val="80000"/>
              </a:lnSpc>
            </a:pPr>
            <a:r>
              <a: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</a:t>
            </a:r>
            <a:r>
              <a: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Sustainability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59% reduction in printing 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volume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Nearly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59% elimination of report 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wastage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Supports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Medanta's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Green Hospital 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initiative</a:t>
            </a:r>
          </a:p>
          <a:p>
            <a:pPr marL="285750" lvl="0" indent="-28575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Earlier 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transition from film-based to paper-based printing had already eliminated hazardous film waste</a:t>
            </a:r>
          </a:p>
          <a:p>
            <a:pPr lvl="0"/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352</Words>
  <Application>Microsoft Office PowerPoint</Application>
  <PresentationFormat>Widescreen</PresentationFormat>
  <Paragraphs>73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Radiology Film Digital Transformation – Medanta Hospital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Transformation - National Cancer Institute</dc:title>
  <dc:creator>Rekha Koita</dc:creator>
  <cp:lastModifiedBy>Harinder Sahni</cp:lastModifiedBy>
  <cp:revision>7</cp:revision>
  <dcterms:created xsi:type="dcterms:W3CDTF">2021-01-31T17:17:00Z</dcterms:created>
  <dcterms:modified xsi:type="dcterms:W3CDTF">2026-07-07T12:29:57Z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FD010EA4BAEC445BB963DDAD26096FBF_12</vt:lpwstr>
  </property>
  <property fmtid="{D5CDD505-2E9C-101B-9397-08002B2CF9AE}" pid="3" name="KSOProductBuildVer">
    <vt:lpwstr>1033-12.2.0.21179</vt:lpwstr>
  </property>
</Properties>
</file>